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4"/>
    <p:sldMasterId id="2147483696" r:id="rId5"/>
    <p:sldMasterId id="2147483712" r:id="rId6"/>
    <p:sldMasterId id="2147483733" r:id="rId7"/>
    <p:sldMasterId id="2147483739" r:id="rId8"/>
  </p:sldMasterIdLst>
  <p:notesMasterIdLst>
    <p:notesMasterId r:id="rId32"/>
  </p:notesMasterIdLst>
  <p:handoutMasterIdLst>
    <p:handoutMasterId r:id="rId33"/>
  </p:handoutMasterIdLst>
  <p:sldIdLst>
    <p:sldId id="4802" r:id="rId9"/>
    <p:sldId id="1181" r:id="rId10"/>
    <p:sldId id="716" r:id="rId11"/>
    <p:sldId id="4790" r:id="rId12"/>
    <p:sldId id="4800" r:id="rId13"/>
    <p:sldId id="4789" r:id="rId14"/>
    <p:sldId id="4791" r:id="rId15"/>
    <p:sldId id="4792" r:id="rId16"/>
    <p:sldId id="4804" r:id="rId17"/>
    <p:sldId id="4799" r:id="rId18"/>
    <p:sldId id="4793" r:id="rId19"/>
    <p:sldId id="4794" r:id="rId20"/>
    <p:sldId id="4805" r:id="rId21"/>
    <p:sldId id="4795" r:id="rId22"/>
    <p:sldId id="4796" r:id="rId23"/>
    <p:sldId id="4803" r:id="rId24"/>
    <p:sldId id="4797" r:id="rId25"/>
    <p:sldId id="4806" r:id="rId26"/>
    <p:sldId id="662" r:id="rId27"/>
    <p:sldId id="676" r:id="rId28"/>
    <p:sldId id="690" r:id="rId29"/>
    <p:sldId id="691" r:id="rId30"/>
    <p:sldId id="4798" r:id="rId31"/>
  </p:sldIdLst>
  <p:sldSz cx="9144000" cy="5143500" type="screen16x9"/>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4">
          <p15:clr>
            <a:srgbClr val="A4A3A4"/>
          </p15:clr>
        </p15:guide>
        <p15:guide id="2" orient="horz" pos="842">
          <p15:clr>
            <a:srgbClr val="A4A3A4"/>
          </p15:clr>
        </p15:guide>
        <p15:guide id="3" orient="horz" pos="167">
          <p15:clr>
            <a:srgbClr val="A4A3A4"/>
          </p15:clr>
        </p15:guide>
        <p15:guide id="4" orient="horz" pos="1128">
          <p15:clr>
            <a:srgbClr val="A4A3A4"/>
          </p15:clr>
        </p15:guide>
        <p15:guide id="5" orient="horz" pos="534">
          <p15:clr>
            <a:srgbClr val="A4A3A4"/>
          </p15:clr>
        </p15:guide>
        <p15:guide id="6" orient="horz" pos="1827">
          <p15:clr>
            <a:srgbClr val="A4A3A4"/>
          </p15:clr>
        </p15:guide>
        <p15:guide id="7" orient="horz" pos="2244" userDrawn="1">
          <p15:clr>
            <a:srgbClr val="A4A3A4"/>
          </p15:clr>
        </p15:guide>
        <p15:guide id="8" pos="5705">
          <p15:clr>
            <a:srgbClr val="A4A3A4"/>
          </p15:clr>
        </p15:guide>
        <p15:guide id="9" pos="5182">
          <p15:clr>
            <a:srgbClr val="A4A3A4"/>
          </p15:clr>
        </p15:guide>
        <p15:guide id="10" pos="57">
          <p15:clr>
            <a:srgbClr val="A4A3A4"/>
          </p15:clr>
        </p15:guide>
        <p15:guide id="11" pos="171">
          <p15:clr>
            <a:srgbClr val="A4A3A4"/>
          </p15:clr>
        </p15:guide>
        <p15:guide id="12" pos="5471">
          <p15:clr>
            <a:srgbClr val="A4A3A4"/>
          </p15:clr>
        </p15:guide>
        <p15:guide id="13" pos="26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C. Hartmann" initials="BCH" lastIdx="26" clrIdx="0">
    <p:extLst>
      <p:ext uri="{19B8F6BF-5375-455C-9EA6-DF929625EA0E}">
        <p15:presenceInfo xmlns:p15="http://schemas.microsoft.com/office/powerpoint/2012/main" userId="S::Brian.Hartmann@cmsenergy.com::e42e4d09-fc18-4179-8918-4f4d3a9f735a" providerId="AD"/>
      </p:ext>
    </p:extLst>
  </p:cmAuthor>
  <p:cmAuthor id="2" name="Thomas S. Mathew" initials="TSM" lastIdx="3" clrIdx="1">
    <p:extLst>
      <p:ext uri="{19B8F6BF-5375-455C-9EA6-DF929625EA0E}">
        <p15:presenceInfo xmlns:p15="http://schemas.microsoft.com/office/powerpoint/2012/main" userId="S::Thomas.Mathew@cmsenergy.com::8d416bbc-e810-4819-80d1-d9fe4a102692" providerId="AD"/>
      </p:ext>
    </p:extLst>
  </p:cmAuthor>
  <p:cmAuthor id="3" name="Michael P. Kelly 1" initials="MPK1" lastIdx="47" clrIdx="1">
    <p:extLst>
      <p:ext uri="{19B8F6BF-5375-455C-9EA6-DF929625EA0E}">
        <p15:presenceInfo xmlns:p15="http://schemas.microsoft.com/office/powerpoint/2012/main" userId="S::Michael.P.Kelly@cmsenergy.com::1d362529-0548-42dd-8bb4-8f4607bd6987" providerId="AD"/>
      </p:ext>
    </p:extLst>
  </p:cmAuthor>
  <p:cmAuthor id="4" name="Graham D. Swanepoel" initials="GDS" lastIdx="23" clrIdx="2">
    <p:extLst>
      <p:ext uri="{19B8F6BF-5375-455C-9EA6-DF929625EA0E}">
        <p15:presenceInfo xmlns:p15="http://schemas.microsoft.com/office/powerpoint/2012/main" userId="S::Graham.Swanepoel@cmsenergy.com::918bef44-71f1-4b8f-a5f0-adb32a855ce6" providerId="AD"/>
      </p:ext>
    </p:extLst>
  </p:cmAuthor>
  <p:cmAuthor id="5" name="Jennifer S. Rose" initials="JSR" lastIdx="122" clrIdx="3">
    <p:extLst>
      <p:ext uri="{19B8F6BF-5375-455C-9EA6-DF929625EA0E}">
        <p15:presenceInfo xmlns:p15="http://schemas.microsoft.com/office/powerpoint/2012/main" userId="S::JENNIFER.ROSE@cmsenergy.com::df81bdea-a066-4c6c-b32b-5bf55bfb9482" providerId="AD"/>
      </p:ext>
    </p:extLst>
  </p:cmAuthor>
  <p:cmAuthor id="6" name="Steven A. Schneider" initials="SAS" lastIdx="10" clrIdx="4">
    <p:extLst>
      <p:ext uri="{19B8F6BF-5375-455C-9EA6-DF929625EA0E}">
        <p15:presenceInfo xmlns:p15="http://schemas.microsoft.com/office/powerpoint/2012/main" userId="S::STEVEN.SCHNEIDER@cmsenergy.com::820ec8ab-d9f1-4309-87a2-0bd1e0c3d818" providerId="AD"/>
      </p:ext>
    </p:extLst>
  </p:cmAuthor>
  <p:cmAuthor id="7" name="Frank J. Gerzetich" initials="FG" lastIdx="1" clrIdx="5">
    <p:extLst>
      <p:ext uri="{19B8F6BF-5375-455C-9EA6-DF929625EA0E}">
        <p15:presenceInfo xmlns:p15="http://schemas.microsoft.com/office/powerpoint/2012/main" userId="S::frank.j.gerzetich@cmsenergy.com::a065064f-8ba8-43df-bc61-19fdd569b4d2" providerId="AD"/>
      </p:ext>
    </p:extLst>
  </p:cmAuthor>
  <p:cmAuthor id="8" name="David M Baughman" initials="DMB" lastIdx="5" clrIdx="6">
    <p:extLst>
      <p:ext uri="{19B8F6BF-5375-455C-9EA6-DF929625EA0E}">
        <p15:presenceInfo xmlns:p15="http://schemas.microsoft.com/office/powerpoint/2012/main" userId="S::DAVID.BAUGHMAN@cmsenergy.com::35edb7da-5525-451b-8f14-91a141cb46ba" providerId="AD"/>
      </p:ext>
    </p:extLst>
  </p:cmAuthor>
  <p:cmAuthor id="9" name="Emily M. Walainis" initials="EMW" lastIdx="12" clrIdx="7">
    <p:extLst>
      <p:ext uri="{19B8F6BF-5375-455C-9EA6-DF929625EA0E}">
        <p15:presenceInfo xmlns:p15="http://schemas.microsoft.com/office/powerpoint/2012/main" userId="Emily M. Walainis" providerId="None"/>
      </p:ext>
    </p:extLst>
  </p:cmAuthor>
  <p:cmAuthor id="10" name="Beth A. Skowronski" initials="BAS" lastIdx="4" clrIdx="8">
    <p:extLst>
      <p:ext uri="{19B8F6BF-5375-455C-9EA6-DF929625EA0E}">
        <p15:presenceInfo xmlns:p15="http://schemas.microsoft.com/office/powerpoint/2012/main" userId="S::BETH.SKOWRONSKI@cmsenergy.com::21997bec-b3d5-4db8-91c9-40f46a839a47" providerId="AD"/>
      </p:ext>
    </p:extLst>
  </p:cmAuthor>
  <p:cmAuthor id="11" name="THOMAS P CLARK" initials="TC" lastIdx="5" clrIdx="9">
    <p:extLst>
      <p:ext uri="{19B8F6BF-5375-455C-9EA6-DF929625EA0E}">
        <p15:presenceInfo xmlns:p15="http://schemas.microsoft.com/office/powerpoint/2012/main" userId="S::thomas.clark@cmsenergy.com::7804506f-7f26-4857-8a27-7b36106e5dde" providerId="AD"/>
      </p:ext>
    </p:extLst>
  </p:cmAuthor>
  <p:cmAuthor id="12" name="Kevin Jacobs" initials="KJ" lastIdx="1" clrIdx="10">
    <p:extLst>
      <p:ext uri="{19B8F6BF-5375-455C-9EA6-DF929625EA0E}">
        <p15:presenceInfo xmlns:p15="http://schemas.microsoft.com/office/powerpoint/2012/main" userId="S::kevin.jacobs@cmsenergy.com::7e5999fe-2392-47d2-8a21-ae98d4434396" providerId="AD"/>
      </p:ext>
    </p:extLst>
  </p:cmAuthor>
  <p:cmAuthor id="13" name="Adam C. Smith" initials="AS" lastIdx="5" clrIdx="11">
    <p:extLst>
      <p:ext uri="{19B8F6BF-5375-455C-9EA6-DF929625EA0E}">
        <p15:presenceInfo xmlns:p15="http://schemas.microsoft.com/office/powerpoint/2012/main" userId="S::adam.smith@cmsenergy.com::8aba6b67-6ce9-4a6d-932f-1496abd11774" providerId="AD"/>
      </p:ext>
    </p:extLst>
  </p:cmAuthor>
  <p:cmAuthor id="14" name="Shaun M. Johnson" initials="SJ" lastIdx="5" clrIdx="12">
    <p:extLst>
      <p:ext uri="{19B8F6BF-5375-455C-9EA6-DF929625EA0E}">
        <p15:presenceInfo xmlns:p15="http://schemas.microsoft.com/office/powerpoint/2012/main" userId="S::shaun.m.johnson@cmsenergy.com::75801303-8e36-4648-81af-a8233dc7b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00"/>
    <a:srgbClr val="CEE5B3"/>
    <a:srgbClr val="D0EBF3"/>
    <a:srgbClr val="CBD3E0"/>
    <a:srgbClr val="0067A4"/>
    <a:srgbClr val="E7EBF0"/>
    <a:srgbClr val="00B04F"/>
    <a:srgbClr val="D2E3F0"/>
    <a:srgbClr val="F29813"/>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410478-6E07-46DF-AAC3-B65A1B684D78}" v="65" dt="2022-11-08T14:23:56.639"/>
    <p1510:client id="{5FCA056A-8C91-4E29-AC31-1B1B9C950B0C}" v="593" dt="2022-11-07T20:35:50.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74"/>
        <p:guide orient="horz" pos="842"/>
        <p:guide orient="horz" pos="167"/>
        <p:guide orient="horz" pos="1128"/>
        <p:guide orient="horz" pos="534"/>
        <p:guide orient="horz" pos="1827"/>
        <p:guide orient="horz" pos="2244"/>
        <p:guide pos="5705"/>
        <p:guide pos="5182"/>
        <p:guide pos="57"/>
        <p:guide pos="171"/>
        <p:guide pos="5471"/>
        <p:guide pos="261"/>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tags" Target="tags/tag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A. Skowronski" userId="21997bec-b3d5-4db8-91c9-40f46a839a47" providerId="ADAL" clId="{59410478-6E07-46DF-AAC3-B65A1B684D78}"/>
    <pc:docChg chg="undo custSel addSld delSld modSld sldOrd">
      <pc:chgData name="Beth A. Skowronski" userId="21997bec-b3d5-4db8-91c9-40f46a839a47" providerId="ADAL" clId="{59410478-6E07-46DF-AAC3-B65A1B684D78}" dt="2022-11-08T14:23:56.639" v="504" actId="20577"/>
      <pc:docMkLst>
        <pc:docMk/>
      </pc:docMkLst>
      <pc:sldChg chg="modNotesTx">
        <pc:chgData name="Beth A. Skowronski" userId="21997bec-b3d5-4db8-91c9-40f46a839a47" providerId="ADAL" clId="{59410478-6E07-46DF-AAC3-B65A1B684D78}" dt="2022-11-07T14:22:49.421" v="405" actId="20577"/>
        <pc:sldMkLst>
          <pc:docMk/>
          <pc:sldMk cId="3977675827" sldId="662"/>
        </pc:sldMkLst>
      </pc:sldChg>
      <pc:sldChg chg="modNotesTx">
        <pc:chgData name="Beth A. Skowronski" userId="21997bec-b3d5-4db8-91c9-40f46a839a47" providerId="ADAL" clId="{59410478-6E07-46DF-AAC3-B65A1B684D78}" dt="2022-11-07T14:22:53.121" v="412" actId="20577"/>
        <pc:sldMkLst>
          <pc:docMk/>
          <pc:sldMk cId="3530434682" sldId="676"/>
        </pc:sldMkLst>
      </pc:sldChg>
      <pc:sldChg chg="modSp mod modNotesTx">
        <pc:chgData name="Beth A. Skowronski" userId="21997bec-b3d5-4db8-91c9-40f46a839a47" providerId="ADAL" clId="{59410478-6E07-46DF-AAC3-B65A1B684D78}" dt="2022-11-07T14:22:56.846" v="419" actId="20577"/>
        <pc:sldMkLst>
          <pc:docMk/>
          <pc:sldMk cId="2301414597" sldId="690"/>
        </pc:sldMkLst>
        <pc:spChg chg="mod">
          <ac:chgData name="Beth A. Skowronski" userId="21997bec-b3d5-4db8-91c9-40f46a839a47" providerId="ADAL" clId="{59410478-6E07-46DF-AAC3-B65A1B684D78}" dt="2022-11-07T14:14:32.943" v="291" actId="20577"/>
          <ac:spMkLst>
            <pc:docMk/>
            <pc:sldMk cId="2301414597" sldId="690"/>
            <ac:spMk id="2" creationId="{00000000-0000-0000-0000-000000000000}"/>
          </ac:spMkLst>
        </pc:spChg>
      </pc:sldChg>
      <pc:sldChg chg="modNotesTx">
        <pc:chgData name="Beth A. Skowronski" userId="21997bec-b3d5-4db8-91c9-40f46a839a47" providerId="ADAL" clId="{59410478-6E07-46DF-AAC3-B65A1B684D78}" dt="2022-11-07T14:24:47.926" v="443" actId="20577"/>
        <pc:sldMkLst>
          <pc:docMk/>
          <pc:sldMk cId="425801471" sldId="691"/>
        </pc:sldMkLst>
      </pc:sldChg>
      <pc:sldChg chg="ord modNotesTx">
        <pc:chgData name="Beth A. Skowronski" userId="21997bec-b3d5-4db8-91c9-40f46a839a47" providerId="ADAL" clId="{59410478-6E07-46DF-AAC3-B65A1B684D78}" dt="2022-11-07T14:19:49.250" v="348" actId="20577"/>
        <pc:sldMkLst>
          <pc:docMk/>
          <pc:sldMk cId="260507673" sldId="716"/>
        </pc:sldMkLst>
      </pc:sldChg>
      <pc:sldChg chg="del">
        <pc:chgData name="Beth A. Skowronski" userId="21997bec-b3d5-4db8-91c9-40f46a839a47" providerId="ADAL" clId="{59410478-6E07-46DF-AAC3-B65A1B684D78}" dt="2022-11-07T14:15:08.895" v="292" actId="2696"/>
        <pc:sldMkLst>
          <pc:docMk/>
          <pc:sldMk cId="3474691150" sldId="719"/>
        </pc:sldMkLst>
      </pc:sldChg>
      <pc:sldChg chg="modNotesTx">
        <pc:chgData name="Beth A. Skowronski" userId="21997bec-b3d5-4db8-91c9-40f46a839a47" providerId="ADAL" clId="{59410478-6E07-46DF-AAC3-B65A1B684D78}" dt="2022-11-07T14:19:43.188" v="341" actId="20577"/>
        <pc:sldMkLst>
          <pc:docMk/>
          <pc:sldMk cId="395981864" sldId="1181"/>
        </pc:sldMkLst>
      </pc:sldChg>
      <pc:sldChg chg="addSp modSp mod modNotesTx">
        <pc:chgData name="Beth A. Skowronski" userId="21997bec-b3d5-4db8-91c9-40f46a839a47" providerId="ADAL" clId="{59410478-6E07-46DF-AAC3-B65A1B684D78}" dt="2022-11-07T14:20:01.793" v="369" actId="20577"/>
        <pc:sldMkLst>
          <pc:docMk/>
          <pc:sldMk cId="202052886" sldId="4789"/>
        </pc:sldMkLst>
        <pc:picChg chg="add mod">
          <ac:chgData name="Beth A. Skowronski" userId="21997bec-b3d5-4db8-91c9-40f46a839a47" providerId="ADAL" clId="{59410478-6E07-46DF-AAC3-B65A1B684D78}" dt="2022-11-07T14:07:20.903" v="216" actId="1076"/>
          <ac:picMkLst>
            <pc:docMk/>
            <pc:sldMk cId="202052886" sldId="4789"/>
            <ac:picMk id="3" creationId="{678D360F-9FF6-498B-ABB8-E4DD618D8D00}"/>
          </ac:picMkLst>
        </pc:picChg>
      </pc:sldChg>
      <pc:sldChg chg="modSp mod delCm modNotesTx">
        <pc:chgData name="Beth A. Skowronski" userId="21997bec-b3d5-4db8-91c9-40f46a839a47" providerId="ADAL" clId="{59410478-6E07-46DF-AAC3-B65A1B684D78}" dt="2022-11-07T14:19:53.133" v="355" actId="20577"/>
        <pc:sldMkLst>
          <pc:docMk/>
          <pc:sldMk cId="443216107" sldId="4790"/>
        </pc:sldMkLst>
        <pc:spChg chg="mod">
          <ac:chgData name="Beth A. Skowronski" userId="21997bec-b3d5-4db8-91c9-40f46a839a47" providerId="ADAL" clId="{59410478-6E07-46DF-AAC3-B65A1B684D78}" dt="2022-11-07T14:18:22.836" v="327" actId="20577"/>
          <ac:spMkLst>
            <pc:docMk/>
            <pc:sldMk cId="443216107" sldId="4790"/>
            <ac:spMk id="6" creationId="{C706238D-3157-4B32-B031-19181A6EC1F7}"/>
          </ac:spMkLst>
        </pc:spChg>
      </pc:sldChg>
      <pc:sldChg chg="modSp mod modNotesTx">
        <pc:chgData name="Beth A. Skowronski" userId="21997bec-b3d5-4db8-91c9-40f46a839a47" providerId="ADAL" clId="{59410478-6E07-46DF-AAC3-B65A1B684D78}" dt="2022-11-07T14:21:26.211" v="373" actId="20577"/>
        <pc:sldMkLst>
          <pc:docMk/>
          <pc:sldMk cId="457384702" sldId="4791"/>
        </pc:sldMkLst>
        <pc:spChg chg="mod">
          <ac:chgData name="Beth A. Skowronski" userId="21997bec-b3d5-4db8-91c9-40f46a839a47" providerId="ADAL" clId="{59410478-6E07-46DF-AAC3-B65A1B684D78}" dt="2022-11-02T18:41:36.092" v="158" actId="20577"/>
          <ac:spMkLst>
            <pc:docMk/>
            <pc:sldMk cId="457384702" sldId="4791"/>
            <ac:spMk id="6" creationId="{C706238D-3157-4B32-B031-19181A6EC1F7}"/>
          </ac:spMkLst>
        </pc:spChg>
      </pc:sldChg>
      <pc:sldChg chg="addSp delSp modSp mod addCm delCm modNotesTx">
        <pc:chgData name="Beth A. Skowronski" userId="21997bec-b3d5-4db8-91c9-40f46a839a47" providerId="ADAL" clId="{59410478-6E07-46DF-AAC3-B65A1B684D78}" dt="2022-11-08T13:59:56.645" v="499" actId="20577"/>
        <pc:sldMkLst>
          <pc:docMk/>
          <pc:sldMk cId="1960498525" sldId="4792"/>
        </pc:sldMkLst>
        <pc:spChg chg="mod">
          <ac:chgData name="Beth A. Skowronski" userId="21997bec-b3d5-4db8-91c9-40f46a839a47" providerId="ADAL" clId="{59410478-6E07-46DF-AAC3-B65A1B684D78}" dt="2022-11-02T18:38:13.908" v="94" actId="1076"/>
          <ac:spMkLst>
            <pc:docMk/>
            <pc:sldMk cId="1960498525" sldId="4792"/>
            <ac:spMk id="3" creationId="{6B70FD62-C25D-4355-889E-03C761E75EDC}"/>
          </ac:spMkLst>
        </pc:spChg>
        <pc:spChg chg="mod">
          <ac:chgData name="Beth A. Skowronski" userId="21997bec-b3d5-4db8-91c9-40f46a839a47" providerId="ADAL" clId="{59410478-6E07-46DF-AAC3-B65A1B684D78}" dt="2022-11-08T13:59:56.645" v="499" actId="20577"/>
          <ac:spMkLst>
            <pc:docMk/>
            <pc:sldMk cId="1960498525" sldId="4792"/>
            <ac:spMk id="6" creationId="{C706238D-3157-4B32-B031-19181A6EC1F7}"/>
          </ac:spMkLst>
        </pc:spChg>
        <pc:spChg chg="add mod">
          <ac:chgData name="Beth A. Skowronski" userId="21997bec-b3d5-4db8-91c9-40f46a839a47" providerId="ADAL" clId="{59410478-6E07-46DF-AAC3-B65A1B684D78}" dt="2022-11-02T18:45:23.286" v="188" actId="20577"/>
          <ac:spMkLst>
            <pc:docMk/>
            <pc:sldMk cId="1960498525" sldId="4792"/>
            <ac:spMk id="8" creationId="{C1104836-062E-4170-8358-AD1F1360101B}"/>
          </ac:spMkLst>
        </pc:spChg>
        <pc:picChg chg="add del">
          <ac:chgData name="Beth A. Skowronski" userId="21997bec-b3d5-4db8-91c9-40f46a839a47" providerId="ADAL" clId="{59410478-6E07-46DF-AAC3-B65A1B684D78}" dt="2022-11-08T13:51:50.573" v="476" actId="22"/>
          <ac:picMkLst>
            <pc:docMk/>
            <pc:sldMk cId="1960498525" sldId="4792"/>
            <ac:picMk id="7" creationId="{8B472BB8-D28D-4A21-BEAE-A3676EDB5FC5}"/>
          </ac:picMkLst>
        </pc:picChg>
      </pc:sldChg>
      <pc:sldChg chg="modSp mod modNotesTx">
        <pc:chgData name="Beth A. Skowronski" userId="21997bec-b3d5-4db8-91c9-40f46a839a47" providerId="ADAL" clId="{59410478-6E07-46DF-AAC3-B65A1B684D78}" dt="2022-11-08T02:26:01.449" v="463" actId="20577"/>
        <pc:sldMkLst>
          <pc:docMk/>
          <pc:sldMk cId="4213529939" sldId="4793"/>
        </pc:sldMkLst>
        <pc:graphicFrameChg chg="modGraphic">
          <ac:chgData name="Beth A. Skowronski" userId="21997bec-b3d5-4db8-91c9-40f46a839a47" providerId="ADAL" clId="{59410478-6E07-46DF-AAC3-B65A1B684D78}" dt="2022-11-08T02:26:01.449" v="463" actId="20577"/>
          <ac:graphicFrameMkLst>
            <pc:docMk/>
            <pc:sldMk cId="4213529939" sldId="4793"/>
            <ac:graphicFrameMk id="8" creationId="{1A725D7C-B746-4457-AA81-8CB766AFFB8E}"/>
          </ac:graphicFrameMkLst>
        </pc:graphicFrameChg>
      </pc:sldChg>
      <pc:sldChg chg="modSp mod modNotesTx">
        <pc:chgData name="Beth A. Skowronski" userId="21997bec-b3d5-4db8-91c9-40f46a839a47" providerId="ADAL" clId="{59410478-6E07-46DF-AAC3-B65A1B684D78}" dt="2022-11-08T14:23:56.639" v="504" actId="20577"/>
        <pc:sldMkLst>
          <pc:docMk/>
          <pc:sldMk cId="12570711" sldId="4794"/>
        </pc:sldMkLst>
        <pc:spChg chg="mod">
          <ac:chgData name="Beth A. Skowronski" userId="21997bec-b3d5-4db8-91c9-40f46a839a47" providerId="ADAL" clId="{59410478-6E07-46DF-AAC3-B65A1B684D78}" dt="2022-11-08T14:23:56.639" v="504" actId="20577"/>
          <ac:spMkLst>
            <pc:docMk/>
            <pc:sldMk cId="12570711" sldId="4794"/>
            <ac:spMk id="6" creationId="{C706238D-3157-4B32-B031-19181A6EC1F7}"/>
          </ac:spMkLst>
        </pc:spChg>
      </pc:sldChg>
      <pc:sldChg chg="modSp mod modNotesTx">
        <pc:chgData name="Beth A. Skowronski" userId="21997bec-b3d5-4db8-91c9-40f46a839a47" providerId="ADAL" clId="{59410478-6E07-46DF-AAC3-B65A1B684D78}" dt="2022-11-07T14:22:01.691" v="395"/>
        <pc:sldMkLst>
          <pc:docMk/>
          <pc:sldMk cId="1824636884" sldId="4795"/>
        </pc:sldMkLst>
        <pc:spChg chg="mod">
          <ac:chgData name="Beth A. Skowronski" userId="21997bec-b3d5-4db8-91c9-40f46a839a47" providerId="ADAL" clId="{59410478-6E07-46DF-AAC3-B65A1B684D78}" dt="2022-11-07T14:13:19.839" v="283" actId="14100"/>
          <ac:spMkLst>
            <pc:docMk/>
            <pc:sldMk cId="1824636884" sldId="4795"/>
            <ac:spMk id="12" creationId="{60B8C131-0C0B-4DEA-BDCA-21DCE9496676}"/>
          </ac:spMkLst>
        </pc:spChg>
      </pc:sldChg>
      <pc:sldChg chg="modSp mod modNotesTx">
        <pc:chgData name="Beth A. Skowronski" userId="21997bec-b3d5-4db8-91c9-40f46a839a47" providerId="ADAL" clId="{59410478-6E07-46DF-AAC3-B65A1B684D78}" dt="2022-11-07T14:22:04.830" v="396"/>
        <pc:sldMkLst>
          <pc:docMk/>
          <pc:sldMk cId="1574275548" sldId="4796"/>
        </pc:sldMkLst>
        <pc:spChg chg="mod">
          <ac:chgData name="Beth A. Skowronski" userId="21997bec-b3d5-4db8-91c9-40f46a839a47" providerId="ADAL" clId="{59410478-6E07-46DF-AAC3-B65A1B684D78}" dt="2022-11-07T14:13:02.566" v="282" actId="14100"/>
          <ac:spMkLst>
            <pc:docMk/>
            <pc:sldMk cId="1574275548" sldId="4796"/>
            <ac:spMk id="17" creationId="{CAD4ACF8-D36B-4AFD-8DF1-6845EF4702D0}"/>
          </ac:spMkLst>
        </pc:spChg>
        <pc:picChg chg="mod">
          <ac:chgData name="Beth A. Skowronski" userId="21997bec-b3d5-4db8-91c9-40f46a839a47" providerId="ADAL" clId="{59410478-6E07-46DF-AAC3-B65A1B684D78}" dt="2022-11-07T14:13:00.094" v="281" actId="14100"/>
          <ac:picMkLst>
            <pc:docMk/>
            <pc:sldMk cId="1574275548" sldId="4796"/>
            <ac:picMk id="16" creationId="{0852B11D-E96C-4282-8BA0-D1391F71190C}"/>
          </ac:picMkLst>
        </pc:picChg>
      </pc:sldChg>
      <pc:sldChg chg="modSp mod modNotesTx">
        <pc:chgData name="Beth A. Skowronski" userId="21997bec-b3d5-4db8-91c9-40f46a839a47" providerId="ADAL" clId="{59410478-6E07-46DF-AAC3-B65A1B684D78}" dt="2022-11-07T14:22:11.749" v="398"/>
        <pc:sldMkLst>
          <pc:docMk/>
          <pc:sldMk cId="190075786" sldId="4797"/>
        </pc:sldMkLst>
        <pc:graphicFrameChg chg="modGraphic">
          <ac:chgData name="Beth A. Skowronski" userId="21997bec-b3d5-4db8-91c9-40f46a839a47" providerId="ADAL" clId="{59410478-6E07-46DF-AAC3-B65A1B684D78}" dt="2022-11-03T12:14:26.277" v="210" actId="20577"/>
          <ac:graphicFrameMkLst>
            <pc:docMk/>
            <pc:sldMk cId="190075786" sldId="4797"/>
            <ac:graphicFrameMk id="5" creationId="{79097540-D6A4-4336-BA7E-EAD5B6806032}"/>
          </ac:graphicFrameMkLst>
        </pc:graphicFrameChg>
      </pc:sldChg>
      <pc:sldChg chg="modSp mod modNotesTx">
        <pc:chgData name="Beth A. Skowronski" userId="21997bec-b3d5-4db8-91c9-40f46a839a47" providerId="ADAL" clId="{59410478-6E07-46DF-AAC3-B65A1B684D78}" dt="2022-11-08T02:31:33.903" v="470" actId="20577"/>
        <pc:sldMkLst>
          <pc:docMk/>
          <pc:sldMk cId="3366321963" sldId="4798"/>
        </pc:sldMkLst>
        <pc:spChg chg="mod">
          <ac:chgData name="Beth A. Skowronski" userId="21997bec-b3d5-4db8-91c9-40f46a839a47" providerId="ADAL" clId="{59410478-6E07-46DF-AAC3-B65A1B684D78}" dt="2022-11-08T02:31:33.903" v="470" actId="20577"/>
          <ac:spMkLst>
            <pc:docMk/>
            <pc:sldMk cId="3366321963" sldId="4798"/>
            <ac:spMk id="6" creationId="{C706238D-3157-4B32-B031-19181A6EC1F7}"/>
          </ac:spMkLst>
        </pc:spChg>
      </pc:sldChg>
      <pc:sldChg chg="modNotesTx">
        <pc:chgData name="Beth A. Skowronski" userId="21997bec-b3d5-4db8-91c9-40f46a839a47" providerId="ADAL" clId="{59410478-6E07-46DF-AAC3-B65A1B684D78}" dt="2022-11-07T14:21:33.968" v="381" actId="20577"/>
        <pc:sldMkLst>
          <pc:docMk/>
          <pc:sldMk cId="2553652279" sldId="4799"/>
        </pc:sldMkLst>
      </pc:sldChg>
      <pc:sldChg chg="addCm delCm modNotesTx">
        <pc:chgData name="Beth A. Skowronski" userId="21997bec-b3d5-4db8-91c9-40f46a839a47" providerId="ADAL" clId="{59410478-6E07-46DF-AAC3-B65A1B684D78}" dt="2022-11-07T14:19:57.352" v="362" actId="20577"/>
        <pc:sldMkLst>
          <pc:docMk/>
          <pc:sldMk cId="3098039795" sldId="4800"/>
        </pc:sldMkLst>
      </pc:sldChg>
      <pc:sldChg chg="modNotesTx">
        <pc:chgData name="Beth A. Skowronski" userId="21997bec-b3d5-4db8-91c9-40f46a839a47" providerId="ADAL" clId="{59410478-6E07-46DF-AAC3-B65A1B684D78}" dt="2022-11-07T14:19:38.069" v="334" actId="20577"/>
        <pc:sldMkLst>
          <pc:docMk/>
          <pc:sldMk cId="2449723137" sldId="4802"/>
        </pc:sldMkLst>
      </pc:sldChg>
      <pc:sldChg chg="delSp mod modNotesTx">
        <pc:chgData name="Beth A. Skowronski" userId="21997bec-b3d5-4db8-91c9-40f46a839a47" providerId="ADAL" clId="{59410478-6E07-46DF-AAC3-B65A1B684D78}" dt="2022-11-07T14:22:08.300" v="397"/>
        <pc:sldMkLst>
          <pc:docMk/>
          <pc:sldMk cId="2861459844" sldId="4803"/>
        </pc:sldMkLst>
        <pc:spChg chg="del">
          <ac:chgData name="Beth A. Skowronski" userId="21997bec-b3d5-4db8-91c9-40f46a839a47" providerId="ADAL" clId="{59410478-6E07-46DF-AAC3-B65A1B684D78}" dt="2022-11-03T20:19:43.544" v="213" actId="21"/>
          <ac:spMkLst>
            <pc:docMk/>
            <pc:sldMk cId="2861459844" sldId="4803"/>
            <ac:spMk id="7" creationId="{2ED0C336-416A-4686-9A22-6B6D2802D45B}"/>
          </ac:spMkLst>
        </pc:spChg>
      </pc:sldChg>
      <pc:sldChg chg="add del ord">
        <pc:chgData name="Beth A. Skowronski" userId="21997bec-b3d5-4db8-91c9-40f46a839a47" providerId="ADAL" clId="{59410478-6E07-46DF-AAC3-B65A1B684D78}" dt="2022-11-07T14:23:26.968" v="423" actId="2696"/>
        <pc:sldMkLst>
          <pc:docMk/>
          <pc:sldMk cId="2016447296" sldId="4804"/>
        </pc:sldMkLst>
      </pc:sldChg>
      <pc:sldMasterChg chg="delSldLayout">
        <pc:chgData name="Beth A. Skowronski" userId="21997bec-b3d5-4db8-91c9-40f46a839a47" providerId="ADAL" clId="{59410478-6E07-46DF-AAC3-B65A1B684D78}" dt="2022-11-07T14:15:08.895" v="292" actId="2696"/>
        <pc:sldMasterMkLst>
          <pc:docMk/>
          <pc:sldMasterMk cId="3993156321" sldId="2147483739"/>
        </pc:sldMasterMkLst>
        <pc:sldLayoutChg chg="del">
          <pc:chgData name="Beth A. Skowronski" userId="21997bec-b3d5-4db8-91c9-40f46a839a47" providerId="ADAL" clId="{59410478-6E07-46DF-AAC3-B65A1B684D78}" dt="2022-11-07T14:15:08.895" v="292" actId="2696"/>
          <pc:sldLayoutMkLst>
            <pc:docMk/>
            <pc:sldMasterMk cId="3993156321" sldId="2147483739"/>
            <pc:sldLayoutMk cId="3387367113" sldId="2147483779"/>
          </pc:sldLayoutMkLst>
        </pc:sldLayoutChg>
      </pc:sldMasterChg>
    </pc:docChg>
  </pc:docChgLst>
  <pc:docChgLst>
    <pc:chgData name="Emily M. Walainis" userId="b5e89ba5-430c-4499-935d-e4ec3ad4f09f" providerId="ADAL" clId="{5FCA056A-8C91-4E29-AC31-1B1B9C950B0C}"/>
    <pc:docChg chg="undo redo custSel addSld modSld">
      <pc:chgData name="Emily M. Walainis" userId="b5e89ba5-430c-4499-935d-e4ec3ad4f09f" providerId="ADAL" clId="{5FCA056A-8C91-4E29-AC31-1B1B9C950B0C}" dt="2022-11-07T20:35:50.433" v="672" actId="6549"/>
      <pc:docMkLst>
        <pc:docMk/>
      </pc:docMkLst>
      <pc:sldChg chg="addCm modCm">
        <pc:chgData name="Emily M. Walainis" userId="b5e89ba5-430c-4499-935d-e4ec3ad4f09f" providerId="ADAL" clId="{5FCA056A-8C91-4E29-AC31-1B1B9C950B0C}" dt="2022-11-03T19:47:59.548" v="2"/>
        <pc:sldMkLst>
          <pc:docMk/>
          <pc:sldMk cId="443216107" sldId="4790"/>
        </pc:sldMkLst>
      </pc:sldChg>
      <pc:sldChg chg="modSp mod">
        <pc:chgData name="Emily M. Walainis" userId="b5e89ba5-430c-4499-935d-e4ec3ad4f09f" providerId="ADAL" clId="{5FCA056A-8C91-4E29-AC31-1B1B9C950B0C}" dt="2022-11-03T19:59:27.105" v="83" actId="20577"/>
        <pc:sldMkLst>
          <pc:docMk/>
          <pc:sldMk cId="457384702" sldId="4791"/>
        </pc:sldMkLst>
        <pc:spChg chg="mod">
          <ac:chgData name="Emily M. Walainis" userId="b5e89ba5-430c-4499-935d-e4ec3ad4f09f" providerId="ADAL" clId="{5FCA056A-8C91-4E29-AC31-1B1B9C950B0C}" dt="2022-11-03T19:59:27.105" v="83" actId="20577"/>
          <ac:spMkLst>
            <pc:docMk/>
            <pc:sldMk cId="457384702" sldId="4791"/>
            <ac:spMk id="6" creationId="{C706238D-3157-4B32-B031-19181A6EC1F7}"/>
          </ac:spMkLst>
        </pc:spChg>
      </pc:sldChg>
      <pc:sldChg chg="delSp modSp mod addCm delCm modCm">
        <pc:chgData name="Emily M. Walainis" userId="b5e89ba5-430c-4499-935d-e4ec3ad4f09f" providerId="ADAL" clId="{5FCA056A-8C91-4E29-AC31-1B1B9C950B0C}" dt="2022-11-07T20:34:42.189" v="670" actId="20577"/>
        <pc:sldMkLst>
          <pc:docMk/>
          <pc:sldMk cId="1960498525" sldId="4792"/>
        </pc:sldMkLst>
        <pc:spChg chg="mod">
          <ac:chgData name="Emily M. Walainis" userId="b5e89ba5-430c-4499-935d-e4ec3ad4f09f" providerId="ADAL" clId="{5FCA056A-8C91-4E29-AC31-1B1B9C950B0C}" dt="2022-11-07T20:18:04.916" v="401" actId="20577"/>
          <ac:spMkLst>
            <pc:docMk/>
            <pc:sldMk cId="1960498525" sldId="4792"/>
            <ac:spMk id="3" creationId="{6B70FD62-C25D-4355-889E-03C761E75EDC}"/>
          </ac:spMkLst>
        </pc:spChg>
        <pc:spChg chg="mod">
          <ac:chgData name="Emily M. Walainis" userId="b5e89ba5-430c-4499-935d-e4ec3ad4f09f" providerId="ADAL" clId="{5FCA056A-8C91-4E29-AC31-1B1B9C950B0C}" dt="2022-11-03T19:59:07.055" v="82" actId="20577"/>
          <ac:spMkLst>
            <pc:docMk/>
            <pc:sldMk cId="1960498525" sldId="4792"/>
            <ac:spMk id="4" creationId="{B346AE08-6924-420F-B44E-F1B9C9EE732A}"/>
          </ac:spMkLst>
        </pc:spChg>
        <pc:spChg chg="mod">
          <ac:chgData name="Emily M. Walainis" userId="b5e89ba5-430c-4499-935d-e4ec3ad4f09f" providerId="ADAL" clId="{5FCA056A-8C91-4E29-AC31-1B1B9C950B0C}" dt="2022-11-07T20:34:42.189" v="670" actId="20577"/>
          <ac:spMkLst>
            <pc:docMk/>
            <pc:sldMk cId="1960498525" sldId="4792"/>
            <ac:spMk id="6" creationId="{C706238D-3157-4B32-B031-19181A6EC1F7}"/>
          </ac:spMkLst>
        </pc:spChg>
        <pc:spChg chg="del mod">
          <ac:chgData name="Emily M. Walainis" userId="b5e89ba5-430c-4499-935d-e4ec3ad4f09f" providerId="ADAL" clId="{5FCA056A-8C91-4E29-AC31-1B1B9C950B0C}" dt="2022-11-07T20:13:39.163" v="254" actId="478"/>
          <ac:spMkLst>
            <pc:docMk/>
            <pc:sldMk cId="1960498525" sldId="4792"/>
            <ac:spMk id="8" creationId="{C1104836-062E-4170-8358-AD1F1360101B}"/>
          </ac:spMkLst>
        </pc:spChg>
        <pc:cxnChg chg="del mod">
          <ac:chgData name="Emily M. Walainis" userId="b5e89ba5-430c-4499-935d-e4ec3ad4f09f" providerId="ADAL" clId="{5FCA056A-8C91-4E29-AC31-1B1B9C950B0C}" dt="2022-11-07T20:13:41.422" v="255" actId="478"/>
          <ac:cxnSpMkLst>
            <pc:docMk/>
            <pc:sldMk cId="1960498525" sldId="4792"/>
            <ac:cxnSpMk id="7" creationId="{DDF90474-6B4C-43B3-8E57-47EF19DDF2CD}"/>
          </ac:cxnSpMkLst>
        </pc:cxnChg>
      </pc:sldChg>
      <pc:sldChg chg="delSp modSp mod">
        <pc:chgData name="Emily M. Walainis" userId="b5e89ba5-430c-4499-935d-e4ec3ad4f09f" providerId="ADAL" clId="{5FCA056A-8C91-4E29-AC31-1B1B9C950B0C}" dt="2022-11-07T20:29:02.596" v="626" actId="14100"/>
        <pc:sldMkLst>
          <pc:docMk/>
          <pc:sldMk cId="4213529939" sldId="4793"/>
        </pc:sldMkLst>
        <pc:spChg chg="del">
          <ac:chgData name="Emily M. Walainis" userId="b5e89ba5-430c-4499-935d-e4ec3ad4f09f" providerId="ADAL" clId="{5FCA056A-8C91-4E29-AC31-1B1B9C950B0C}" dt="2022-11-07T20:26:36.142" v="571" actId="478"/>
          <ac:spMkLst>
            <pc:docMk/>
            <pc:sldMk cId="4213529939" sldId="4793"/>
            <ac:spMk id="6" creationId="{58511B74-7436-4661-9998-D6B6C1C76034}"/>
          </ac:spMkLst>
        </pc:spChg>
        <pc:graphicFrameChg chg="mod modGraphic">
          <ac:chgData name="Emily M. Walainis" userId="b5e89ba5-430c-4499-935d-e4ec3ad4f09f" providerId="ADAL" clId="{5FCA056A-8C91-4E29-AC31-1B1B9C950B0C}" dt="2022-11-07T20:29:02.596" v="626" actId="14100"/>
          <ac:graphicFrameMkLst>
            <pc:docMk/>
            <pc:sldMk cId="4213529939" sldId="4793"/>
            <ac:graphicFrameMk id="8" creationId="{1A725D7C-B746-4457-AA81-8CB766AFFB8E}"/>
          </ac:graphicFrameMkLst>
        </pc:graphicFrameChg>
      </pc:sldChg>
      <pc:sldChg chg="modSp mod">
        <pc:chgData name="Emily M. Walainis" userId="b5e89ba5-430c-4499-935d-e4ec3ad4f09f" providerId="ADAL" clId="{5FCA056A-8C91-4E29-AC31-1B1B9C950B0C}" dt="2022-11-07T20:28:37.845" v="621" actId="20577"/>
        <pc:sldMkLst>
          <pc:docMk/>
          <pc:sldMk cId="12570711" sldId="4794"/>
        </pc:sldMkLst>
        <pc:spChg chg="mod">
          <ac:chgData name="Emily M. Walainis" userId="b5e89ba5-430c-4499-935d-e4ec3ad4f09f" providerId="ADAL" clId="{5FCA056A-8C91-4E29-AC31-1B1B9C950B0C}" dt="2022-11-07T20:27:38.677" v="591" actId="242"/>
          <ac:spMkLst>
            <pc:docMk/>
            <pc:sldMk cId="12570711" sldId="4794"/>
            <ac:spMk id="4" creationId="{B346AE08-6924-420F-B44E-F1B9C9EE732A}"/>
          </ac:spMkLst>
        </pc:spChg>
        <pc:spChg chg="mod">
          <ac:chgData name="Emily M. Walainis" userId="b5e89ba5-430c-4499-935d-e4ec3ad4f09f" providerId="ADAL" clId="{5FCA056A-8C91-4E29-AC31-1B1B9C950B0C}" dt="2022-11-07T20:28:37.845" v="621" actId="20577"/>
          <ac:spMkLst>
            <pc:docMk/>
            <pc:sldMk cId="12570711" sldId="4794"/>
            <ac:spMk id="6" creationId="{C706238D-3157-4B32-B031-19181A6EC1F7}"/>
          </ac:spMkLst>
        </pc:spChg>
      </pc:sldChg>
      <pc:sldChg chg="modSp mod">
        <pc:chgData name="Emily M. Walainis" userId="b5e89ba5-430c-4499-935d-e4ec3ad4f09f" providerId="ADAL" clId="{5FCA056A-8C91-4E29-AC31-1B1B9C950B0C}" dt="2022-11-07T19:19:05.064" v="87" actId="242"/>
        <pc:sldMkLst>
          <pc:docMk/>
          <pc:sldMk cId="1824636884" sldId="4795"/>
        </pc:sldMkLst>
        <pc:spChg chg="mod">
          <ac:chgData name="Emily M. Walainis" userId="b5e89ba5-430c-4499-935d-e4ec3ad4f09f" providerId="ADAL" clId="{5FCA056A-8C91-4E29-AC31-1B1B9C950B0C}" dt="2022-11-07T19:19:05.064" v="87" actId="242"/>
          <ac:spMkLst>
            <pc:docMk/>
            <pc:sldMk cId="1824636884" sldId="4795"/>
            <ac:spMk id="4" creationId="{B346AE08-6924-420F-B44E-F1B9C9EE732A}"/>
          </ac:spMkLst>
        </pc:spChg>
      </pc:sldChg>
      <pc:sldChg chg="modSp mod">
        <pc:chgData name="Emily M. Walainis" userId="b5e89ba5-430c-4499-935d-e4ec3ad4f09f" providerId="ADAL" clId="{5FCA056A-8C91-4E29-AC31-1B1B9C950B0C}" dt="2022-11-07T19:19:13.847" v="92" actId="242"/>
        <pc:sldMkLst>
          <pc:docMk/>
          <pc:sldMk cId="1574275548" sldId="4796"/>
        </pc:sldMkLst>
        <pc:spChg chg="mod">
          <ac:chgData name="Emily M. Walainis" userId="b5e89ba5-430c-4499-935d-e4ec3ad4f09f" providerId="ADAL" clId="{5FCA056A-8C91-4E29-AC31-1B1B9C950B0C}" dt="2022-11-07T19:19:13.847" v="92" actId="242"/>
          <ac:spMkLst>
            <pc:docMk/>
            <pc:sldMk cId="1574275548" sldId="4796"/>
            <ac:spMk id="4" creationId="{B346AE08-6924-420F-B44E-F1B9C9EE732A}"/>
          </ac:spMkLst>
        </pc:spChg>
      </pc:sldChg>
      <pc:sldChg chg="modSp mod">
        <pc:chgData name="Emily M. Walainis" userId="b5e89ba5-430c-4499-935d-e4ec3ad4f09f" providerId="ADAL" clId="{5FCA056A-8C91-4E29-AC31-1B1B9C950B0C}" dt="2022-11-07T20:32:51.449" v="668" actId="1035"/>
        <pc:sldMkLst>
          <pc:docMk/>
          <pc:sldMk cId="3366321963" sldId="4798"/>
        </pc:sldMkLst>
        <pc:spChg chg="mod">
          <ac:chgData name="Emily M. Walainis" userId="b5e89ba5-430c-4499-935d-e4ec3ad4f09f" providerId="ADAL" clId="{5FCA056A-8C91-4E29-AC31-1B1B9C950B0C}" dt="2022-11-07T20:32:51.449" v="668" actId="1035"/>
          <ac:spMkLst>
            <pc:docMk/>
            <pc:sldMk cId="3366321963" sldId="4798"/>
            <ac:spMk id="6" creationId="{C706238D-3157-4B32-B031-19181A6EC1F7}"/>
          </ac:spMkLst>
        </pc:spChg>
      </pc:sldChg>
      <pc:sldChg chg="modSp mod">
        <pc:chgData name="Emily M. Walainis" userId="b5e89ba5-430c-4499-935d-e4ec3ad4f09f" providerId="ADAL" clId="{5FCA056A-8C91-4E29-AC31-1B1B9C950B0C}" dt="2022-11-07T20:19:16.262" v="420" actId="207"/>
        <pc:sldMkLst>
          <pc:docMk/>
          <pc:sldMk cId="2553652279" sldId="4799"/>
        </pc:sldMkLst>
        <pc:graphicFrameChg chg="modGraphic">
          <ac:chgData name="Emily M. Walainis" userId="b5e89ba5-430c-4499-935d-e4ec3ad4f09f" providerId="ADAL" clId="{5FCA056A-8C91-4E29-AC31-1B1B9C950B0C}" dt="2022-11-07T20:19:16.262" v="420" actId="207"/>
          <ac:graphicFrameMkLst>
            <pc:docMk/>
            <pc:sldMk cId="2553652279" sldId="4799"/>
            <ac:graphicFrameMk id="5" creationId="{287A7695-D34F-4F38-9B40-F5BF4BF231F3}"/>
          </ac:graphicFrameMkLst>
        </pc:graphicFrameChg>
      </pc:sldChg>
      <pc:sldChg chg="modSp mod addCm modCm">
        <pc:chgData name="Emily M. Walainis" userId="b5e89ba5-430c-4499-935d-e4ec3ad4f09f" providerId="ADAL" clId="{5FCA056A-8C91-4E29-AC31-1B1B9C950B0C}" dt="2022-11-03T19:50:44.260" v="28" actId="5900"/>
        <pc:sldMkLst>
          <pc:docMk/>
          <pc:sldMk cId="3098039795" sldId="4800"/>
        </pc:sldMkLst>
        <pc:spChg chg="mod">
          <ac:chgData name="Emily M. Walainis" userId="b5e89ba5-430c-4499-935d-e4ec3ad4f09f" providerId="ADAL" clId="{5FCA056A-8C91-4E29-AC31-1B1B9C950B0C}" dt="2022-11-03T19:50:21.334" v="26" actId="14100"/>
          <ac:spMkLst>
            <pc:docMk/>
            <pc:sldMk cId="3098039795" sldId="4800"/>
            <ac:spMk id="5" creationId="{26924926-5CA6-4CE8-B726-05368AC2ADFA}"/>
          </ac:spMkLst>
        </pc:spChg>
      </pc:sldChg>
      <pc:sldChg chg="modSp mod">
        <pc:chgData name="Emily M. Walainis" userId="b5e89ba5-430c-4499-935d-e4ec3ad4f09f" providerId="ADAL" clId="{5FCA056A-8C91-4E29-AC31-1B1B9C950B0C}" dt="2022-11-07T19:19:36.492" v="104" actId="255"/>
        <pc:sldMkLst>
          <pc:docMk/>
          <pc:sldMk cId="2861459844" sldId="4803"/>
        </pc:sldMkLst>
        <pc:spChg chg="mod">
          <ac:chgData name="Emily M. Walainis" userId="b5e89ba5-430c-4499-935d-e4ec3ad4f09f" providerId="ADAL" clId="{5FCA056A-8C91-4E29-AC31-1B1B9C950B0C}" dt="2022-11-07T19:19:36.492" v="104" actId="255"/>
          <ac:spMkLst>
            <pc:docMk/>
            <pc:sldMk cId="2861459844" sldId="4803"/>
            <ac:spMk id="4" creationId="{B346AE08-6924-420F-B44E-F1B9C9EE732A}"/>
          </ac:spMkLst>
        </pc:spChg>
      </pc:sldChg>
      <pc:sldChg chg="addSp delSp modSp add mod">
        <pc:chgData name="Emily M. Walainis" userId="b5e89ba5-430c-4499-935d-e4ec3ad4f09f" providerId="ADAL" clId="{5FCA056A-8C91-4E29-AC31-1B1B9C950B0C}" dt="2022-11-07T20:21:28.354" v="522" actId="113"/>
        <pc:sldMkLst>
          <pc:docMk/>
          <pc:sldMk cId="254342810" sldId="4804"/>
        </pc:sldMkLst>
        <pc:spChg chg="del">
          <ac:chgData name="Emily M. Walainis" userId="b5e89ba5-430c-4499-935d-e4ec3ad4f09f" providerId="ADAL" clId="{5FCA056A-8C91-4E29-AC31-1B1B9C950B0C}" dt="2022-11-07T20:13:56.617" v="257" actId="478"/>
          <ac:spMkLst>
            <pc:docMk/>
            <pc:sldMk cId="254342810" sldId="4804"/>
            <ac:spMk id="3" creationId="{6B70FD62-C25D-4355-889E-03C761E75EDC}"/>
          </ac:spMkLst>
        </pc:spChg>
        <pc:spChg chg="del">
          <ac:chgData name="Emily M. Walainis" userId="b5e89ba5-430c-4499-935d-e4ec3ad4f09f" providerId="ADAL" clId="{5FCA056A-8C91-4E29-AC31-1B1B9C950B0C}" dt="2022-11-07T20:13:56.617" v="257" actId="478"/>
          <ac:spMkLst>
            <pc:docMk/>
            <pc:sldMk cId="254342810" sldId="4804"/>
            <ac:spMk id="6" creationId="{C706238D-3157-4B32-B031-19181A6EC1F7}"/>
          </ac:spMkLst>
        </pc:spChg>
        <pc:spChg chg="mod">
          <ac:chgData name="Emily M. Walainis" userId="b5e89ba5-430c-4499-935d-e4ec3ad4f09f" providerId="ADAL" clId="{5FCA056A-8C91-4E29-AC31-1B1B9C950B0C}" dt="2022-11-07T20:21:28.354" v="522" actId="113"/>
          <ac:spMkLst>
            <pc:docMk/>
            <pc:sldMk cId="254342810" sldId="4804"/>
            <ac:spMk id="8" creationId="{C1104836-062E-4170-8358-AD1F1360101B}"/>
          </ac:spMkLst>
        </pc:spChg>
        <pc:spChg chg="add del mod">
          <ac:chgData name="Emily M. Walainis" userId="b5e89ba5-430c-4499-935d-e4ec3ad4f09f" providerId="ADAL" clId="{5FCA056A-8C91-4E29-AC31-1B1B9C950B0C}" dt="2022-11-07T20:13:58.716" v="258" actId="478"/>
          <ac:spMkLst>
            <pc:docMk/>
            <pc:sldMk cId="254342810" sldId="4804"/>
            <ac:spMk id="9" creationId="{AC2D501F-3F5F-407D-87CA-666B3669DD32}"/>
          </ac:spMkLst>
        </pc:spChg>
        <pc:cxnChg chg="del">
          <ac:chgData name="Emily M. Walainis" userId="b5e89ba5-430c-4499-935d-e4ec3ad4f09f" providerId="ADAL" clId="{5FCA056A-8C91-4E29-AC31-1B1B9C950B0C}" dt="2022-11-07T20:14:00.847" v="259" actId="478"/>
          <ac:cxnSpMkLst>
            <pc:docMk/>
            <pc:sldMk cId="254342810" sldId="4804"/>
            <ac:cxnSpMk id="7" creationId="{DDF90474-6B4C-43B3-8E57-47EF19DDF2CD}"/>
          </ac:cxnSpMkLst>
        </pc:cxnChg>
      </pc:sldChg>
      <pc:sldChg chg="modSp add mod">
        <pc:chgData name="Emily M. Walainis" userId="b5e89ba5-430c-4499-935d-e4ec3ad4f09f" providerId="ADAL" clId="{5FCA056A-8C91-4E29-AC31-1B1B9C950B0C}" dt="2022-11-07T20:35:50.433" v="672" actId="6549"/>
        <pc:sldMkLst>
          <pc:docMk/>
          <pc:sldMk cId="2227439151" sldId="4805"/>
        </pc:sldMkLst>
        <pc:spChg chg="mod">
          <ac:chgData name="Emily M. Walainis" userId="b5e89ba5-430c-4499-935d-e4ec3ad4f09f" providerId="ADAL" clId="{5FCA056A-8C91-4E29-AC31-1B1B9C950B0C}" dt="2022-11-07T20:35:50.433" v="672" actId="6549"/>
          <ac:spMkLst>
            <pc:docMk/>
            <pc:sldMk cId="2227439151" sldId="4805"/>
            <ac:spMk id="6" creationId="{C706238D-3157-4B32-B031-19181A6EC1F7}"/>
          </ac:spMkLst>
        </pc:spChg>
      </pc:sldChg>
      <pc:sldChg chg="modSp add mod">
        <pc:chgData name="Emily M. Walainis" userId="b5e89ba5-430c-4499-935d-e4ec3ad4f09f" providerId="ADAL" clId="{5FCA056A-8C91-4E29-AC31-1B1B9C950B0C}" dt="2022-11-07T20:31:28.942" v="666" actId="20577"/>
        <pc:sldMkLst>
          <pc:docMk/>
          <pc:sldMk cId="3334181792" sldId="4806"/>
        </pc:sldMkLst>
        <pc:spChg chg="mod">
          <ac:chgData name="Emily M. Walainis" userId="b5e89ba5-430c-4499-935d-e4ec3ad4f09f" providerId="ADAL" clId="{5FCA056A-8C91-4E29-AC31-1B1B9C950B0C}" dt="2022-11-07T20:31:28.942" v="666" actId="20577"/>
          <ac:spMkLst>
            <pc:docMk/>
            <pc:sldMk cId="3334181792" sldId="4806"/>
            <ac:spMk id="4" creationId="{B346AE08-6924-420F-B44E-F1B9C9EE732A}"/>
          </ac:spMkLst>
        </pc:spChg>
        <pc:spChg chg="mod">
          <ac:chgData name="Emily M. Walainis" userId="b5e89ba5-430c-4499-935d-e4ec3ad4f09f" providerId="ADAL" clId="{5FCA056A-8C91-4E29-AC31-1B1B9C950B0C}" dt="2022-11-07T20:31:05.868" v="646" actId="20577"/>
          <ac:spMkLst>
            <pc:docMk/>
            <pc:sldMk cId="3334181792" sldId="4806"/>
            <ac:spMk id="6" creationId="{C706238D-3157-4B32-B031-19181A6EC1F7}"/>
          </ac:spMkLst>
        </pc:spChg>
      </pc:sldChg>
    </pc:docChg>
  </pc:docChgLst>
  <pc:docChgLst>
    <pc:chgData name="Beth A. Skowronski" userId="21997bec-b3d5-4db8-91c9-40f46a839a47" providerId="ADAL" clId="{D4D4D06A-3DCF-4763-A63C-BB24BA20EE86}"/>
    <pc:docChg chg="undo custSel addSld modSld sldOrd">
      <pc:chgData name="Beth A. Skowronski" userId="21997bec-b3d5-4db8-91c9-40f46a839a47" providerId="ADAL" clId="{D4D4D06A-3DCF-4763-A63C-BB24BA20EE86}" dt="2022-11-02T16:06:04.682" v="619" actId="1076"/>
      <pc:docMkLst>
        <pc:docMk/>
      </pc:docMkLst>
      <pc:sldChg chg="add">
        <pc:chgData name="Beth A. Skowronski" userId="21997bec-b3d5-4db8-91c9-40f46a839a47" providerId="ADAL" clId="{D4D4D06A-3DCF-4763-A63C-BB24BA20EE86}" dt="2022-11-02T16:02:30.498" v="612"/>
        <pc:sldMkLst>
          <pc:docMk/>
          <pc:sldMk cId="260507673" sldId="716"/>
        </pc:sldMkLst>
      </pc:sldChg>
      <pc:sldChg chg="add ord">
        <pc:chgData name="Beth A. Skowronski" userId="21997bec-b3d5-4db8-91c9-40f46a839a47" providerId="ADAL" clId="{D4D4D06A-3DCF-4763-A63C-BB24BA20EE86}" dt="2022-11-02T16:05:55.928" v="617"/>
        <pc:sldMkLst>
          <pc:docMk/>
          <pc:sldMk cId="3474691150" sldId="719"/>
        </pc:sldMkLst>
      </pc:sldChg>
      <pc:sldChg chg="modSp mod">
        <pc:chgData name="Beth A. Skowronski" userId="21997bec-b3d5-4db8-91c9-40f46a839a47" providerId="ADAL" clId="{D4D4D06A-3DCF-4763-A63C-BB24BA20EE86}" dt="2022-11-02T16:00:23.167" v="610" actId="13926"/>
        <pc:sldMkLst>
          <pc:docMk/>
          <pc:sldMk cId="443216107" sldId="4790"/>
        </pc:sldMkLst>
        <pc:spChg chg="mod">
          <ac:chgData name="Beth A. Skowronski" userId="21997bec-b3d5-4db8-91c9-40f46a839a47" providerId="ADAL" clId="{D4D4D06A-3DCF-4763-A63C-BB24BA20EE86}" dt="2022-11-02T16:00:23.167" v="610" actId="13926"/>
          <ac:spMkLst>
            <pc:docMk/>
            <pc:sldMk cId="443216107" sldId="4790"/>
            <ac:spMk id="6" creationId="{C706238D-3157-4B32-B031-19181A6EC1F7}"/>
          </ac:spMkLst>
        </pc:spChg>
      </pc:sldChg>
      <pc:sldChg chg="modSp mod">
        <pc:chgData name="Beth A. Skowronski" userId="21997bec-b3d5-4db8-91c9-40f46a839a47" providerId="ADAL" clId="{D4D4D06A-3DCF-4763-A63C-BB24BA20EE86}" dt="2022-11-02T16:06:04.682" v="619" actId="1076"/>
        <pc:sldMkLst>
          <pc:docMk/>
          <pc:sldMk cId="3366321963" sldId="4798"/>
        </pc:sldMkLst>
        <pc:spChg chg="mod">
          <ac:chgData name="Beth A. Skowronski" userId="21997bec-b3d5-4db8-91c9-40f46a839a47" providerId="ADAL" clId="{D4D4D06A-3DCF-4763-A63C-BB24BA20EE86}" dt="2022-11-02T16:06:04.682" v="619" actId="1076"/>
          <ac:spMkLst>
            <pc:docMk/>
            <pc:sldMk cId="3366321963" sldId="4798"/>
            <ac:spMk id="6" creationId="{C706238D-3157-4B32-B031-19181A6EC1F7}"/>
          </ac:spMkLst>
        </pc:spChg>
      </pc:sldChg>
      <pc:sldChg chg="delSp">
        <pc:chgData name="Beth A. Skowronski" userId="21997bec-b3d5-4db8-91c9-40f46a839a47" providerId="ADAL" clId="{D4D4D06A-3DCF-4763-A63C-BB24BA20EE86}" dt="2022-11-02T16:01:57.800" v="611"/>
        <pc:sldMkLst>
          <pc:docMk/>
          <pc:sldMk cId="2449723137" sldId="4802"/>
        </pc:sldMkLst>
        <pc:picChg chg="del">
          <ac:chgData name="Beth A. Skowronski" userId="21997bec-b3d5-4db8-91c9-40f46a839a47" providerId="ADAL" clId="{D4D4D06A-3DCF-4763-A63C-BB24BA20EE86}" dt="2022-11-02T16:01:57.800" v="611"/>
          <ac:picMkLst>
            <pc:docMk/>
            <pc:sldMk cId="2449723137" sldId="4802"/>
            <ac:picMk id="2" creationId="{D516C5A5-E39A-4D8F-A97F-6C905C4917B2}"/>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7BC3F8-B82F-A44C-8812-10AE68AE66E2}" type="datetime1">
              <a:rPr lang="en-US" smtClean="0"/>
              <a:t>11/8/2022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5606AC-7420-B146-98CB-ACAB904A2ECC}" type="slidenum">
              <a:rPr lang="en-US" smtClean="0"/>
              <a:t>‹#›</a:t>
            </a:fld>
            <a:endParaRPr lang="en-US"/>
          </a:p>
        </p:txBody>
      </p:sp>
    </p:spTree>
    <p:extLst>
      <p:ext uri="{BB962C8B-B14F-4D97-AF65-F5344CB8AC3E}">
        <p14:creationId xmlns:p14="http://schemas.microsoft.com/office/powerpoint/2010/main" val="29366357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5853AB-39FB-374A-A66F-B4E47AAEC760}" type="datetime1">
              <a:rPr lang="en-US" smtClean="0"/>
              <a:t>11/8/2022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6C7D4-655D-BB49-A40A-7D373267EA01}" type="slidenum">
              <a:rPr lang="en-US" smtClean="0"/>
              <a:t>‹#›</a:t>
            </a:fld>
            <a:endParaRPr lang="en-US"/>
          </a:p>
        </p:txBody>
      </p:sp>
    </p:spTree>
    <p:extLst>
      <p:ext uri="{BB962C8B-B14F-4D97-AF65-F5344CB8AC3E}">
        <p14:creationId xmlns:p14="http://schemas.microsoft.com/office/powerpoint/2010/main" val="423848358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Enel X </a:t>
            </a:r>
          </a:p>
        </p:txBody>
      </p:sp>
    </p:spTree>
    <p:extLst>
      <p:ext uri="{BB962C8B-B14F-4D97-AF65-F5344CB8AC3E}">
        <p14:creationId xmlns:p14="http://schemas.microsoft.com/office/powerpoint/2010/main" val="1470054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Beth</a:t>
            </a:r>
          </a:p>
        </p:txBody>
      </p:sp>
    </p:spTree>
    <p:extLst>
      <p:ext uri="{BB962C8B-B14F-4D97-AF65-F5344CB8AC3E}">
        <p14:creationId xmlns:p14="http://schemas.microsoft.com/office/powerpoint/2010/main" val="4177002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Beth </a:t>
            </a:r>
          </a:p>
        </p:txBody>
      </p:sp>
    </p:spTree>
    <p:extLst>
      <p:ext uri="{BB962C8B-B14F-4D97-AF65-F5344CB8AC3E}">
        <p14:creationId xmlns:p14="http://schemas.microsoft.com/office/powerpoint/2010/main" val="2014933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Beth</a:t>
            </a:r>
          </a:p>
        </p:txBody>
      </p:sp>
    </p:spTree>
    <p:extLst>
      <p:ext uri="{BB962C8B-B14F-4D97-AF65-F5344CB8AC3E}">
        <p14:creationId xmlns:p14="http://schemas.microsoft.com/office/powerpoint/2010/main" val="4285909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Garrett </a:t>
            </a:r>
          </a:p>
        </p:txBody>
      </p:sp>
    </p:spTree>
    <p:extLst>
      <p:ext uri="{BB962C8B-B14F-4D97-AF65-F5344CB8AC3E}">
        <p14:creationId xmlns:p14="http://schemas.microsoft.com/office/powerpoint/2010/main" val="3167150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Garrett </a:t>
            </a:r>
          </a:p>
          <a:p>
            <a:endParaRPr lang="en-US"/>
          </a:p>
        </p:txBody>
      </p:sp>
    </p:spTree>
    <p:extLst>
      <p:ext uri="{BB962C8B-B14F-4D97-AF65-F5344CB8AC3E}">
        <p14:creationId xmlns:p14="http://schemas.microsoft.com/office/powerpoint/2010/main" val="4128153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Garrett </a:t>
            </a:r>
          </a:p>
          <a:p>
            <a:endParaRPr lang="en-US"/>
          </a:p>
        </p:txBody>
      </p:sp>
    </p:spTree>
    <p:extLst>
      <p:ext uri="{BB962C8B-B14F-4D97-AF65-F5344CB8AC3E}">
        <p14:creationId xmlns:p14="http://schemas.microsoft.com/office/powerpoint/2010/main" val="2444061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Garrett </a:t>
            </a:r>
          </a:p>
          <a:p>
            <a:endParaRPr lang="en-US"/>
          </a:p>
        </p:txBody>
      </p:sp>
    </p:spTree>
    <p:extLst>
      <p:ext uri="{BB962C8B-B14F-4D97-AF65-F5344CB8AC3E}">
        <p14:creationId xmlns:p14="http://schemas.microsoft.com/office/powerpoint/2010/main" val="2072096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Garrett </a:t>
            </a:r>
          </a:p>
          <a:p>
            <a:endParaRPr lang="en-US"/>
          </a:p>
        </p:txBody>
      </p:sp>
    </p:spTree>
    <p:extLst>
      <p:ext uri="{BB962C8B-B14F-4D97-AF65-F5344CB8AC3E}">
        <p14:creationId xmlns:p14="http://schemas.microsoft.com/office/powerpoint/2010/main" val="1644620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Garrett </a:t>
            </a:r>
          </a:p>
        </p:txBody>
      </p:sp>
    </p:spTree>
    <p:extLst>
      <p:ext uri="{BB962C8B-B14F-4D97-AF65-F5344CB8AC3E}">
        <p14:creationId xmlns:p14="http://schemas.microsoft.com/office/powerpoint/2010/main" val="1046598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Enel X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4B304-E99A-554B-A154-AA493B70D9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522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Enel X </a:t>
            </a:r>
          </a:p>
        </p:txBody>
      </p:sp>
    </p:spTree>
    <p:extLst>
      <p:ext uri="{BB962C8B-B14F-4D97-AF65-F5344CB8AC3E}">
        <p14:creationId xmlns:p14="http://schemas.microsoft.com/office/powerpoint/2010/main" val="973741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Enel X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7FED5A-3DB4-7F4D-8D62-094C6E49AF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5499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Enel X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7FED5A-3DB4-7F4D-8D62-094C6E49AF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5004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Enel X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7FED5A-3DB4-7F4D-8D62-094C6E49AF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3889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Enel X </a:t>
            </a:r>
          </a:p>
        </p:txBody>
      </p:sp>
    </p:spTree>
    <p:extLst>
      <p:ext uri="{BB962C8B-B14F-4D97-AF65-F5344CB8AC3E}">
        <p14:creationId xmlns:p14="http://schemas.microsoft.com/office/powerpoint/2010/main" val="303219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a:t>Enel X </a:t>
            </a:r>
          </a:p>
        </p:txBody>
      </p:sp>
    </p:spTree>
    <p:extLst>
      <p:ext uri="{BB962C8B-B14F-4D97-AF65-F5344CB8AC3E}">
        <p14:creationId xmlns:p14="http://schemas.microsoft.com/office/powerpoint/2010/main" val="327431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Enel X </a:t>
            </a:r>
          </a:p>
        </p:txBody>
      </p:sp>
    </p:spTree>
    <p:extLst>
      <p:ext uri="{BB962C8B-B14F-4D97-AF65-F5344CB8AC3E}">
        <p14:creationId xmlns:p14="http://schemas.microsoft.com/office/powerpoint/2010/main" val="346005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Enel X </a:t>
            </a:r>
          </a:p>
        </p:txBody>
      </p:sp>
    </p:spTree>
    <p:extLst>
      <p:ext uri="{BB962C8B-B14F-4D97-AF65-F5344CB8AC3E}">
        <p14:creationId xmlns:p14="http://schemas.microsoft.com/office/powerpoint/2010/main" val="302451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Enel X </a:t>
            </a:r>
          </a:p>
        </p:txBody>
      </p:sp>
    </p:spTree>
    <p:extLst>
      <p:ext uri="{BB962C8B-B14F-4D97-AF65-F5344CB8AC3E}">
        <p14:creationId xmlns:p14="http://schemas.microsoft.com/office/powerpoint/2010/main" val="2799061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Beth</a:t>
            </a:r>
          </a:p>
        </p:txBody>
      </p:sp>
    </p:spTree>
    <p:extLst>
      <p:ext uri="{BB962C8B-B14F-4D97-AF65-F5344CB8AC3E}">
        <p14:creationId xmlns:p14="http://schemas.microsoft.com/office/powerpoint/2010/main" val="1504772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Beth</a:t>
            </a:r>
          </a:p>
        </p:txBody>
      </p:sp>
    </p:spTree>
    <p:extLst>
      <p:ext uri="{BB962C8B-B14F-4D97-AF65-F5344CB8AC3E}">
        <p14:creationId xmlns:p14="http://schemas.microsoft.com/office/powerpoint/2010/main" val="1530612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Beth</a:t>
            </a:r>
          </a:p>
        </p:txBody>
      </p:sp>
    </p:spTree>
    <p:extLst>
      <p:ext uri="{BB962C8B-B14F-4D97-AF65-F5344CB8AC3E}">
        <p14:creationId xmlns:p14="http://schemas.microsoft.com/office/powerpoint/2010/main" val="1618793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5.emf"/><Relationship Id="rId5" Type="http://schemas.openxmlformats.org/officeDocument/2006/relationships/oleObject" Target="../embeddings/oleObject9.bin"/><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CE and CMS">
    <p:spTree>
      <p:nvGrpSpPr>
        <p:cNvPr id="1" name=""/>
        <p:cNvGrpSpPr/>
        <p:nvPr/>
      </p:nvGrpSpPr>
      <p:grpSpPr>
        <a:xfrm>
          <a:off x="0" y="0"/>
          <a:ext cx="0" cy="0"/>
          <a:chOff x="0" y="0"/>
          <a:chExt cx="0" cy="0"/>
        </a:xfrm>
      </p:grpSpPr>
      <p:sp>
        <p:nvSpPr>
          <p:cNvPr id="7" name="Rectangle 6"/>
          <p:cNvSpPr/>
          <p:nvPr/>
        </p:nvSpPr>
        <p:spPr>
          <a:xfrm>
            <a:off x="2286" y="0"/>
            <a:ext cx="9144000" cy="5143500"/>
          </a:xfrm>
          <a:prstGeom prst="rect">
            <a:avLst/>
          </a:prstGeom>
          <a:pattFill prst="ltDnDiag">
            <a:fgClr>
              <a:srgbClr val="E1E4E5"/>
            </a:fgClr>
            <a:bgClr>
              <a:schemeClr val="bg1"/>
            </a:bgClr>
          </a:patt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a:p>
        </p:txBody>
      </p:sp>
      <p:sp>
        <p:nvSpPr>
          <p:cNvPr id="8" name="Rectangle 7"/>
          <p:cNvSpPr/>
          <p:nvPr/>
        </p:nvSpPr>
        <p:spPr>
          <a:xfrm flipV="1">
            <a:off x="0" y="0"/>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Title Green@300.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318" y="4042833"/>
            <a:ext cx="9166636" cy="1102867"/>
          </a:xfrm>
          <a:prstGeom prst="rect">
            <a:avLst/>
          </a:prstGeom>
        </p:spPr>
      </p:pic>
      <p:sp>
        <p:nvSpPr>
          <p:cNvPr id="2" name="Title 1"/>
          <p:cNvSpPr>
            <a:spLocks noGrp="1"/>
          </p:cNvSpPr>
          <p:nvPr>
            <p:ph type="ctrTitle" hasCustomPrompt="1"/>
          </p:nvPr>
        </p:nvSpPr>
        <p:spPr>
          <a:xfrm>
            <a:off x="719138" y="1223963"/>
            <a:ext cx="7739062" cy="1102519"/>
          </a:xfrm>
        </p:spPr>
        <p:txBody>
          <a:bodyPr/>
          <a:lstStyle>
            <a:lvl1pPr algn="r">
              <a:defRPr sz="4000" b="1" baseline="0">
                <a:solidFill>
                  <a:srgbClr val="005294"/>
                </a:solidFill>
              </a:defRPr>
            </a:lvl1pPr>
          </a:lstStyle>
          <a:p>
            <a:r>
              <a:rPr lang="en-US"/>
              <a:t>Click to enter presentation title</a:t>
            </a:r>
          </a:p>
        </p:txBody>
      </p:sp>
      <p:sp>
        <p:nvSpPr>
          <p:cNvPr id="3" name="Subtitle 2"/>
          <p:cNvSpPr>
            <a:spLocks noGrp="1"/>
          </p:cNvSpPr>
          <p:nvPr>
            <p:ph type="subTitle" idx="1" hasCustomPrompt="1"/>
          </p:nvPr>
        </p:nvSpPr>
        <p:spPr>
          <a:xfrm>
            <a:off x="1371600" y="2543629"/>
            <a:ext cx="7086600" cy="1314450"/>
          </a:xfrm>
        </p:spPr>
        <p:txBody>
          <a:bodyPr>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enter presenter’s name/date</a:t>
            </a:r>
          </a:p>
        </p:txBody>
      </p:sp>
      <p:pic>
        <p:nvPicPr>
          <p:cNvPr id="14" name="Picture 13" descr="CMS Logo Master_201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1803" y="4406519"/>
            <a:ext cx="1511230" cy="367488"/>
          </a:xfrm>
          <a:prstGeom prst="rect">
            <a:avLst/>
          </a:prstGeom>
        </p:spPr>
      </p:pic>
      <p:pic>
        <p:nvPicPr>
          <p:cNvPr id="11" name="Picture 10">
            <a:extLst>
              <a:ext uri="{FF2B5EF4-FFF2-40B4-BE49-F238E27FC236}">
                <a16:creationId xmlns:a16="http://schemas.microsoft.com/office/drawing/2014/main" id="{A63C328D-8405-6744-87D1-6345BF03AFD9}"/>
              </a:ext>
            </a:extLst>
          </p:cNvPr>
          <p:cNvPicPr>
            <a:picLocks noChangeAspect="1"/>
          </p:cNvPicPr>
          <p:nvPr/>
        </p:nvPicPr>
        <p:blipFill>
          <a:blip r:embed="rId4"/>
          <a:stretch>
            <a:fillRect/>
          </a:stretch>
        </p:blipFill>
        <p:spPr>
          <a:xfrm>
            <a:off x="622327" y="4326586"/>
            <a:ext cx="1611290" cy="618091"/>
          </a:xfrm>
          <a:prstGeom prst="rect">
            <a:avLst/>
          </a:prstGeom>
        </p:spPr>
      </p:pic>
    </p:spTree>
    <p:extLst>
      <p:ext uri="{BB962C8B-B14F-4D97-AF65-F5344CB8AC3E}">
        <p14:creationId xmlns:p14="http://schemas.microsoft.com/office/powerpoint/2010/main" val="401801801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211" y="143832"/>
            <a:ext cx="8333013" cy="893438"/>
          </a:xfrm>
        </p:spPr>
        <p:txBody>
          <a:bodyPr/>
          <a:lstStyle>
            <a:lvl1pPr>
              <a:defRPr/>
            </a:lvl1pPr>
          </a:lstStyle>
          <a:p>
            <a:r>
              <a:rPr lang="en-US"/>
              <a:t>Click to edit Master title style </a:t>
            </a:r>
            <a:r>
              <a:rPr lang="mr-IN"/>
              <a:t>–</a:t>
            </a:r>
            <a:r>
              <a:rPr lang="en-US"/>
              <a:t> if two lines are necessary</a:t>
            </a:r>
          </a:p>
        </p:txBody>
      </p:sp>
      <p:sp>
        <p:nvSpPr>
          <p:cNvPr id="3" name="Content Placeholder 2"/>
          <p:cNvSpPr>
            <a:spLocks noGrp="1"/>
          </p:cNvSpPr>
          <p:nvPr>
            <p:ph idx="1"/>
          </p:nvPr>
        </p:nvSpPr>
        <p:spPr>
          <a:xfrm>
            <a:off x="355212" y="1037271"/>
            <a:ext cx="8342084" cy="3567850"/>
          </a:xfrm>
        </p:spPr>
        <p:txBody>
          <a:bodyPr>
            <a:normAutofit/>
          </a:bodyPr>
          <a:lstStyle>
            <a:lvl1pPr marL="0" indent="0">
              <a:buClr>
                <a:schemeClr val="tx2"/>
              </a:buClr>
              <a:buFont typeface="Wingdings" charset="2"/>
              <a:buNone/>
              <a:defRPr sz="2000"/>
            </a:lvl1pPr>
            <a:lvl2pPr marL="274313" indent="-274313">
              <a:buClr>
                <a:schemeClr val="tx2"/>
              </a:buClr>
              <a:buFont typeface="Arial" panose="020B0604020202020204" pitchFamily="34" charset="0"/>
              <a:buChar char="•"/>
              <a:defRPr sz="1800"/>
            </a:lvl2pPr>
            <a:lvl3pPr marL="548627" indent="-274313">
              <a:buClr>
                <a:schemeClr val="tx2"/>
              </a:buClr>
              <a:buFont typeface="Arial" panose="020B0604020202020204" pitchFamily="34" charset="0"/>
              <a:buChar char="•"/>
              <a:defRPr sz="1600"/>
            </a:lvl3pPr>
            <a:lvl4pPr marL="822940" indent="-274313">
              <a:buClr>
                <a:schemeClr val="tx2"/>
              </a:buClr>
              <a:buFont typeface="Arial" panose="020B0604020202020204" pitchFamily="34" charset="0"/>
              <a:buChar char="•"/>
              <a:defRPr sz="1400"/>
            </a:lvl4pPr>
            <a:lvl5pPr marL="1097252" indent="-274313">
              <a:buClr>
                <a:schemeClr val="tx2"/>
              </a:buClr>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764473"/>
            <a:ext cx="2133600" cy="273844"/>
          </a:xfrm>
          <a:prstGeom prst="rect">
            <a:avLst/>
          </a:prstGeom>
        </p:spPr>
        <p:txBody>
          <a:bodyPr/>
          <a:lstStyle/>
          <a:p>
            <a:fld id="{6AAE38A1-0D8E-CB43-8A0B-A717F25B24AC}" type="datetime1">
              <a:rPr lang="en-US" smtClean="0"/>
              <a:t>11/8/2022</a:t>
            </a:fld>
            <a:endParaRPr lang="en-US"/>
          </a:p>
        </p:txBody>
      </p:sp>
      <p:sp>
        <p:nvSpPr>
          <p:cNvPr id="10" name="Rectangle 9">
            <a:extLst>
              <a:ext uri="{FF2B5EF4-FFF2-40B4-BE49-F238E27FC236}">
                <a16:creationId xmlns:a16="http://schemas.microsoft.com/office/drawing/2014/main" id="{0C0A05C6-FF65-2A41-8F19-CD5CFE9DD198}"/>
              </a:ext>
            </a:extLst>
          </p:cNvPr>
          <p:cNvSpPr/>
          <p:nvPr userDrawn="1"/>
        </p:nvSpPr>
        <p:spPr>
          <a:xfrm>
            <a:off x="0" y="4655001"/>
            <a:ext cx="9144000" cy="52199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p>
        </p:txBody>
      </p:sp>
      <p:sp>
        <p:nvSpPr>
          <p:cNvPr id="11" name="Footer Placeholder 4">
            <a:extLst>
              <a:ext uri="{FF2B5EF4-FFF2-40B4-BE49-F238E27FC236}">
                <a16:creationId xmlns:a16="http://schemas.microsoft.com/office/drawing/2014/main" id="{E1E3B587-5FFF-2F43-B36C-3845933F4951}"/>
              </a:ext>
            </a:extLst>
          </p:cNvPr>
          <p:cNvSpPr>
            <a:spLocks noGrp="1"/>
          </p:cNvSpPr>
          <p:nvPr>
            <p:ph type="ftr" sz="quarter" idx="11"/>
          </p:nvPr>
        </p:nvSpPr>
        <p:spPr>
          <a:xfrm>
            <a:off x="814162" y="4729207"/>
            <a:ext cx="7872639" cy="364332"/>
          </a:xfrm>
          <a:ln>
            <a:noFill/>
          </a:ln>
        </p:spPr>
        <p:txBody>
          <a:bodyPr/>
          <a:lstStyle>
            <a:lvl1pPr algn="r">
              <a:defRPr sz="1800" b="1" i="0">
                <a:solidFill>
                  <a:schemeClr val="bg1"/>
                </a:solidFill>
              </a:defRPr>
            </a:lvl1pPr>
          </a:lstStyle>
          <a:p>
            <a:r>
              <a:rPr lang="en-US"/>
              <a:t>Enter “so what” if necessary </a:t>
            </a:r>
            <a:r>
              <a:rPr lang="mr-IN"/>
              <a:t>–</a:t>
            </a:r>
            <a:r>
              <a:rPr lang="en-US"/>
              <a:t> Century Gothic, Bold, Size 18 or smaller</a:t>
            </a:r>
          </a:p>
        </p:txBody>
      </p:sp>
      <p:sp>
        <p:nvSpPr>
          <p:cNvPr id="12" name="Slide Number Placeholder 5">
            <a:extLst>
              <a:ext uri="{FF2B5EF4-FFF2-40B4-BE49-F238E27FC236}">
                <a16:creationId xmlns:a16="http://schemas.microsoft.com/office/drawing/2014/main" id="{88DFDE3C-A6E0-F34F-A6F6-0F23C5A8794B}"/>
              </a:ext>
            </a:extLst>
          </p:cNvPr>
          <p:cNvSpPr>
            <a:spLocks noGrp="1"/>
          </p:cNvSpPr>
          <p:nvPr>
            <p:ph type="sldNum" sz="quarter" idx="12"/>
          </p:nvPr>
        </p:nvSpPr>
        <p:spPr>
          <a:xfrm>
            <a:off x="8686800" y="4827172"/>
            <a:ext cx="378082" cy="210984"/>
          </a:xfrm>
          <a:ln>
            <a:noFill/>
          </a:ln>
        </p:spPr>
        <p:txBody>
          <a:bodyPr/>
          <a:lstStyle>
            <a:lvl1pPr>
              <a:defRPr>
                <a:solidFill>
                  <a:schemeClr val="bg1"/>
                </a:solidFill>
              </a:defRPr>
            </a:lvl1pPr>
          </a:lstStyle>
          <a:p>
            <a:fld id="{EA69B7C6-3FEA-7848-A062-37F8F6368D00}" type="slidenum">
              <a:rPr lang="en-US" smtClean="0"/>
              <a:pPr/>
              <a:t>‹#›</a:t>
            </a:fld>
            <a:endParaRPr lang="en-US"/>
          </a:p>
        </p:txBody>
      </p:sp>
    </p:spTree>
    <p:extLst>
      <p:ext uri="{BB962C8B-B14F-4D97-AF65-F5344CB8AC3E}">
        <p14:creationId xmlns:p14="http://schemas.microsoft.com/office/powerpoint/2010/main" val="3018500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2400" b="1" cap="none" baseline="0">
                <a:solidFill>
                  <a:srgbClr val="3C3C3B"/>
                </a:solidFill>
              </a:defRPr>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normAutofit/>
          </a:bodyPr>
          <a:lstStyle>
            <a:lvl1pPr marL="0" indent="0">
              <a:buNone/>
              <a:defRPr sz="18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5764473"/>
            <a:ext cx="2133600" cy="273844"/>
          </a:xfrm>
          <a:prstGeom prst="rect">
            <a:avLst/>
          </a:prstGeom>
        </p:spPr>
        <p:txBody>
          <a:bodyPr/>
          <a:lstStyle/>
          <a:p>
            <a:fld id="{31ED96BA-3B5D-144A-8113-7B64F59B82E0}" type="datetime1">
              <a:rPr lang="en-US" smtClean="0"/>
              <a:t>11/8/2022</a:t>
            </a:fld>
            <a:endParaRPr lang="en-US"/>
          </a:p>
        </p:txBody>
      </p:sp>
      <p:sp>
        <p:nvSpPr>
          <p:cNvPr id="9" name="Rectangle 8">
            <a:extLst>
              <a:ext uri="{FF2B5EF4-FFF2-40B4-BE49-F238E27FC236}">
                <a16:creationId xmlns:a16="http://schemas.microsoft.com/office/drawing/2014/main" id="{4AE208B9-B8B6-E941-83A2-CA4E940643DF}"/>
              </a:ext>
            </a:extLst>
          </p:cNvPr>
          <p:cNvSpPr/>
          <p:nvPr userDrawn="1"/>
        </p:nvSpPr>
        <p:spPr>
          <a:xfrm>
            <a:off x="0" y="4655001"/>
            <a:ext cx="9144000" cy="52199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p>
        </p:txBody>
      </p:sp>
      <p:sp>
        <p:nvSpPr>
          <p:cNvPr id="10" name="Footer Placeholder 4">
            <a:extLst>
              <a:ext uri="{FF2B5EF4-FFF2-40B4-BE49-F238E27FC236}">
                <a16:creationId xmlns:a16="http://schemas.microsoft.com/office/drawing/2014/main" id="{EA01036A-AAAD-EA4B-8F04-E60D5317D632}"/>
              </a:ext>
            </a:extLst>
          </p:cNvPr>
          <p:cNvSpPr>
            <a:spLocks noGrp="1"/>
          </p:cNvSpPr>
          <p:nvPr>
            <p:ph type="ftr" sz="quarter" idx="11"/>
          </p:nvPr>
        </p:nvSpPr>
        <p:spPr>
          <a:xfrm>
            <a:off x="814162" y="4729207"/>
            <a:ext cx="7872639" cy="364332"/>
          </a:xfrm>
          <a:ln>
            <a:noFill/>
          </a:ln>
        </p:spPr>
        <p:txBody>
          <a:bodyPr/>
          <a:lstStyle>
            <a:lvl1pPr algn="r">
              <a:defRPr sz="1800" b="1" i="0">
                <a:solidFill>
                  <a:schemeClr val="bg1"/>
                </a:solidFill>
              </a:defRPr>
            </a:lvl1pPr>
          </a:lstStyle>
          <a:p>
            <a:r>
              <a:rPr lang="en-US"/>
              <a:t>Enter “so what” if necessary </a:t>
            </a:r>
            <a:r>
              <a:rPr lang="mr-IN"/>
              <a:t>–</a:t>
            </a:r>
            <a:r>
              <a:rPr lang="en-US"/>
              <a:t> Century Gothic, Bold, Size 18 or smaller</a:t>
            </a:r>
          </a:p>
        </p:txBody>
      </p:sp>
      <p:sp>
        <p:nvSpPr>
          <p:cNvPr id="11" name="Slide Number Placeholder 5">
            <a:extLst>
              <a:ext uri="{FF2B5EF4-FFF2-40B4-BE49-F238E27FC236}">
                <a16:creationId xmlns:a16="http://schemas.microsoft.com/office/drawing/2014/main" id="{251DF1A8-7E63-8045-94EE-B529820E8472}"/>
              </a:ext>
            </a:extLst>
          </p:cNvPr>
          <p:cNvSpPr>
            <a:spLocks noGrp="1"/>
          </p:cNvSpPr>
          <p:nvPr>
            <p:ph type="sldNum" sz="quarter" idx="12"/>
          </p:nvPr>
        </p:nvSpPr>
        <p:spPr>
          <a:xfrm>
            <a:off x="8686800" y="4827172"/>
            <a:ext cx="378082" cy="210984"/>
          </a:xfrm>
          <a:ln>
            <a:noFill/>
          </a:ln>
        </p:spPr>
        <p:txBody>
          <a:bodyPr/>
          <a:lstStyle>
            <a:lvl1pPr>
              <a:defRPr>
                <a:solidFill>
                  <a:schemeClr val="bg1"/>
                </a:solidFill>
              </a:defRPr>
            </a:lvl1pPr>
          </a:lstStyle>
          <a:p>
            <a:fld id="{EA69B7C6-3FEA-7848-A062-37F8F6368D00}" type="slidenum">
              <a:rPr lang="en-US" smtClean="0"/>
              <a:pPr/>
              <a:t>‹#›</a:t>
            </a:fld>
            <a:endParaRPr lang="en-US"/>
          </a:p>
        </p:txBody>
      </p:sp>
    </p:spTree>
    <p:extLst>
      <p:ext uri="{BB962C8B-B14F-4D97-AF65-F5344CB8AC3E}">
        <p14:creationId xmlns:p14="http://schemas.microsoft.com/office/powerpoint/2010/main" val="495995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9805" y="141733"/>
            <a:ext cx="8435107" cy="555583"/>
          </a:xfrm>
        </p:spPr>
        <p:txBody>
          <a:bodyPr/>
          <a:lstStyle>
            <a:lvl1pPr>
              <a:defRPr>
                <a:solidFill>
                  <a:srgbClr val="3C3C3B"/>
                </a:solidFill>
              </a:defRPr>
            </a:lvl1pPr>
          </a:lstStyle>
          <a:p>
            <a:r>
              <a:rPr lang="en-US"/>
              <a:t>Click to edit Master title style</a:t>
            </a:r>
          </a:p>
        </p:txBody>
      </p:sp>
      <p:sp>
        <p:nvSpPr>
          <p:cNvPr id="3" name="Content Placeholder 2"/>
          <p:cNvSpPr>
            <a:spLocks noGrp="1"/>
          </p:cNvSpPr>
          <p:nvPr>
            <p:ph sz="half" idx="1"/>
          </p:nvPr>
        </p:nvSpPr>
        <p:spPr>
          <a:xfrm>
            <a:off x="344716" y="713593"/>
            <a:ext cx="4109355" cy="3842078"/>
          </a:xfrm>
        </p:spPr>
        <p:txBody>
          <a:bodyPr>
            <a:normAutofit/>
          </a:bodyPr>
          <a:lstStyle>
            <a:lvl1pPr marL="0" indent="0">
              <a:buNone/>
              <a:defRPr sz="1600">
                <a:solidFill>
                  <a:srgbClr val="3C3C3B"/>
                </a:solidFill>
              </a:defRPr>
            </a:lvl1pPr>
            <a:lvl2pPr marL="274313" indent="-274313">
              <a:buFont typeface="Arial" panose="020B0604020202020204" pitchFamily="34" charset="0"/>
              <a:buChar char="•"/>
              <a:defRPr sz="1400">
                <a:solidFill>
                  <a:srgbClr val="3C3C3B"/>
                </a:solidFill>
              </a:defRPr>
            </a:lvl2pPr>
            <a:lvl3pPr marL="548627" indent="-274313">
              <a:buFont typeface="Arial" panose="020B0604020202020204" pitchFamily="34" charset="0"/>
              <a:buChar char="•"/>
              <a:defRPr sz="1200">
                <a:solidFill>
                  <a:srgbClr val="3C3C3B"/>
                </a:solidFill>
              </a:defRPr>
            </a:lvl3pPr>
            <a:lvl4pPr marL="822940" indent="-274313">
              <a:buFont typeface="Arial" panose="020B0604020202020204" pitchFamily="34" charset="0"/>
              <a:buChar char="•"/>
              <a:defRPr sz="1100">
                <a:solidFill>
                  <a:srgbClr val="3C3C3B"/>
                </a:solidFill>
              </a:defRPr>
            </a:lvl4pPr>
            <a:lvl5pPr marL="1097252" indent="-274313">
              <a:buFont typeface="Arial" panose="020B0604020202020204" pitchFamily="34" charset="0"/>
              <a:buChar char="•"/>
              <a:defRPr sz="1100">
                <a:solidFill>
                  <a:srgbClr val="3C3C3B"/>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8368" y="697315"/>
            <a:ext cx="4114796" cy="3842078"/>
          </a:xfrm>
        </p:spPr>
        <p:txBody>
          <a:bodyPr>
            <a:normAutofit/>
          </a:bodyPr>
          <a:lstStyle>
            <a:lvl1pPr marL="0" indent="0">
              <a:buNone/>
              <a:defRPr sz="1600">
                <a:solidFill>
                  <a:srgbClr val="3C3C3B"/>
                </a:solidFill>
              </a:defRPr>
            </a:lvl1pPr>
            <a:lvl2pPr marL="274313" indent="-274313">
              <a:buFont typeface="Arial" panose="020B0604020202020204" pitchFamily="34" charset="0"/>
              <a:buChar char="•"/>
              <a:defRPr lang="en-US" sz="1400" kern="1200" dirty="0" smtClean="0">
                <a:solidFill>
                  <a:srgbClr val="3C3C3B"/>
                </a:solidFill>
                <a:latin typeface="+mn-lt"/>
                <a:ea typeface="+mn-ea"/>
                <a:cs typeface="+mn-cs"/>
              </a:defRPr>
            </a:lvl2pPr>
            <a:lvl3pPr marL="548627" indent="-274313">
              <a:buFont typeface="Arial" panose="020B0604020202020204" pitchFamily="34" charset="0"/>
              <a:buChar char="•"/>
              <a:defRPr sz="1200">
                <a:solidFill>
                  <a:srgbClr val="3C3C3B"/>
                </a:solidFill>
              </a:defRPr>
            </a:lvl3pPr>
            <a:lvl4pPr marL="822940" indent="-274313">
              <a:buFont typeface="Arial" panose="020B0604020202020204" pitchFamily="34" charset="0"/>
              <a:buChar char="•"/>
              <a:defRPr sz="1100">
                <a:solidFill>
                  <a:srgbClr val="3C3C3B"/>
                </a:solidFill>
              </a:defRPr>
            </a:lvl4pPr>
            <a:lvl5pPr marL="1097252" indent="-274313">
              <a:buFont typeface="Arial" panose="020B0604020202020204" pitchFamily="34" charset="0"/>
              <a:buChar char="•"/>
              <a:defRPr sz="1100">
                <a:solidFill>
                  <a:srgbClr val="3C3C3B"/>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5764473"/>
            <a:ext cx="2133600" cy="273844"/>
          </a:xfrm>
          <a:prstGeom prst="rect">
            <a:avLst/>
          </a:prstGeom>
        </p:spPr>
        <p:txBody>
          <a:bodyPr/>
          <a:lstStyle/>
          <a:p>
            <a:fld id="{0BC99EA8-7F03-994D-90CA-657A8CDE7BB1}" type="datetime1">
              <a:rPr lang="en-US" smtClean="0"/>
              <a:t>11/8/2022</a:t>
            </a:fld>
            <a:endParaRPr lang="en-US"/>
          </a:p>
        </p:txBody>
      </p:sp>
      <p:sp>
        <p:nvSpPr>
          <p:cNvPr id="8" name="TextBox 7"/>
          <p:cNvSpPr txBox="1"/>
          <p:nvPr userDrawn="1"/>
        </p:nvSpPr>
        <p:spPr>
          <a:xfrm>
            <a:off x="7837715" y="-399143"/>
            <a:ext cx="184731" cy="369332"/>
          </a:xfrm>
          <a:prstGeom prst="rect">
            <a:avLst/>
          </a:prstGeom>
          <a:noFill/>
        </p:spPr>
        <p:txBody>
          <a:bodyPr wrap="none" rtlCol="0">
            <a:spAutoFit/>
          </a:bodyPr>
          <a:lstStyle/>
          <a:p>
            <a:endParaRPr lang="en-US" sz="1800"/>
          </a:p>
        </p:txBody>
      </p:sp>
      <p:sp>
        <p:nvSpPr>
          <p:cNvPr id="11" name="Rectangle 10">
            <a:extLst>
              <a:ext uri="{FF2B5EF4-FFF2-40B4-BE49-F238E27FC236}">
                <a16:creationId xmlns:a16="http://schemas.microsoft.com/office/drawing/2014/main" id="{4E56F240-CD89-E543-85F7-76F417140D31}"/>
              </a:ext>
            </a:extLst>
          </p:cNvPr>
          <p:cNvSpPr/>
          <p:nvPr userDrawn="1"/>
        </p:nvSpPr>
        <p:spPr>
          <a:xfrm>
            <a:off x="0" y="4655001"/>
            <a:ext cx="9144000" cy="52199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p>
        </p:txBody>
      </p:sp>
      <p:sp>
        <p:nvSpPr>
          <p:cNvPr id="12" name="Footer Placeholder 4">
            <a:extLst>
              <a:ext uri="{FF2B5EF4-FFF2-40B4-BE49-F238E27FC236}">
                <a16:creationId xmlns:a16="http://schemas.microsoft.com/office/drawing/2014/main" id="{38FB7454-A6C6-0A46-8A15-981699BEBC0E}"/>
              </a:ext>
            </a:extLst>
          </p:cNvPr>
          <p:cNvSpPr>
            <a:spLocks noGrp="1"/>
          </p:cNvSpPr>
          <p:nvPr>
            <p:ph type="ftr" sz="quarter" idx="11"/>
          </p:nvPr>
        </p:nvSpPr>
        <p:spPr>
          <a:xfrm>
            <a:off x="814162" y="4729207"/>
            <a:ext cx="7872639" cy="364332"/>
          </a:xfrm>
          <a:ln>
            <a:noFill/>
          </a:ln>
        </p:spPr>
        <p:txBody>
          <a:bodyPr/>
          <a:lstStyle>
            <a:lvl1pPr algn="r">
              <a:defRPr sz="1800" b="1" i="0">
                <a:solidFill>
                  <a:schemeClr val="bg1"/>
                </a:solidFill>
              </a:defRPr>
            </a:lvl1pPr>
          </a:lstStyle>
          <a:p>
            <a:r>
              <a:rPr lang="en-US"/>
              <a:t>Enter “so what” if necessary </a:t>
            </a:r>
            <a:r>
              <a:rPr lang="mr-IN"/>
              <a:t>–</a:t>
            </a:r>
            <a:r>
              <a:rPr lang="en-US"/>
              <a:t> Century Gothic, Bold, Size 18 or smaller</a:t>
            </a:r>
          </a:p>
        </p:txBody>
      </p:sp>
      <p:sp>
        <p:nvSpPr>
          <p:cNvPr id="13" name="Slide Number Placeholder 5">
            <a:extLst>
              <a:ext uri="{FF2B5EF4-FFF2-40B4-BE49-F238E27FC236}">
                <a16:creationId xmlns:a16="http://schemas.microsoft.com/office/drawing/2014/main" id="{DE5BA7B0-BD0E-1A4B-B21D-530E9A86E4B8}"/>
              </a:ext>
            </a:extLst>
          </p:cNvPr>
          <p:cNvSpPr>
            <a:spLocks noGrp="1"/>
          </p:cNvSpPr>
          <p:nvPr>
            <p:ph type="sldNum" sz="quarter" idx="12"/>
          </p:nvPr>
        </p:nvSpPr>
        <p:spPr>
          <a:xfrm>
            <a:off x="8686800" y="4827172"/>
            <a:ext cx="378082" cy="210984"/>
          </a:xfrm>
          <a:ln>
            <a:noFill/>
          </a:ln>
        </p:spPr>
        <p:txBody>
          <a:bodyPr/>
          <a:lstStyle>
            <a:lvl1pPr>
              <a:defRPr>
                <a:solidFill>
                  <a:schemeClr val="bg1"/>
                </a:solidFill>
              </a:defRPr>
            </a:lvl1pPr>
          </a:lstStyle>
          <a:p>
            <a:fld id="{EA69B7C6-3FEA-7848-A062-37F8F6368D00}" type="slidenum">
              <a:rPr lang="en-US" smtClean="0"/>
              <a:pPr/>
              <a:t>‹#›</a:t>
            </a:fld>
            <a:endParaRPr lang="en-US"/>
          </a:p>
        </p:txBody>
      </p:sp>
    </p:spTree>
    <p:extLst>
      <p:ext uri="{BB962C8B-B14F-4D97-AF65-F5344CB8AC3E}">
        <p14:creationId xmlns:p14="http://schemas.microsoft.com/office/powerpoint/2010/main" val="3635626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9FF7B5-0D9E-7442-BF98-C9E670047A40}"/>
              </a:ext>
            </a:extLst>
          </p:cNvPr>
          <p:cNvSpPr/>
          <p:nvPr userDrawn="1"/>
        </p:nvSpPr>
        <p:spPr>
          <a:xfrm>
            <a:off x="0" y="4639503"/>
            <a:ext cx="9144000" cy="52199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53361" y="137079"/>
            <a:ext cx="8430304" cy="556936"/>
          </a:xfrm>
        </p:spPr>
        <p:txBody>
          <a:bodyPr anchor="b"/>
          <a:lstStyle>
            <a:lvl1pPr>
              <a:defRPr>
                <a:solidFill>
                  <a:srgbClr val="3C3C3B"/>
                </a:solidFill>
              </a:defRPr>
            </a:lvl1pPr>
          </a:lstStyle>
          <a:p>
            <a:r>
              <a:rPr lang="en-US"/>
              <a:t>Click to edit Master title style</a:t>
            </a:r>
          </a:p>
        </p:txBody>
      </p:sp>
      <p:sp>
        <p:nvSpPr>
          <p:cNvPr id="3" name="Text Placeholder 2"/>
          <p:cNvSpPr>
            <a:spLocks noGrp="1"/>
          </p:cNvSpPr>
          <p:nvPr>
            <p:ph type="body" idx="1" hasCustomPrompt="1"/>
          </p:nvPr>
        </p:nvSpPr>
        <p:spPr>
          <a:xfrm>
            <a:off x="353361" y="728535"/>
            <a:ext cx="4155139" cy="479822"/>
          </a:xfrm>
        </p:spPr>
        <p:txBody>
          <a:bodyPr anchor="b">
            <a:normAutofit/>
          </a:bodyPr>
          <a:lstStyle>
            <a:lvl1pPr marL="0" indent="0">
              <a:buNone/>
              <a:defRPr sz="1800" b="0">
                <a:solidFill>
                  <a:srgbClr val="3C3C3B"/>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text styles</a:t>
            </a:r>
          </a:p>
        </p:txBody>
      </p:sp>
      <p:sp>
        <p:nvSpPr>
          <p:cNvPr id="4" name="Content Placeholder 3"/>
          <p:cNvSpPr>
            <a:spLocks noGrp="1"/>
          </p:cNvSpPr>
          <p:nvPr>
            <p:ph sz="half" idx="2"/>
          </p:nvPr>
        </p:nvSpPr>
        <p:spPr>
          <a:xfrm>
            <a:off x="353361" y="1228950"/>
            <a:ext cx="4150498" cy="3354282"/>
          </a:xfrm>
        </p:spPr>
        <p:txBody>
          <a:bodyPr>
            <a:normAutofit/>
          </a:bodyPr>
          <a:lstStyle>
            <a:lvl1pPr marL="0" indent="0">
              <a:buNone/>
              <a:defRPr sz="1600">
                <a:solidFill>
                  <a:srgbClr val="3C3C3B"/>
                </a:solidFill>
              </a:defRPr>
            </a:lvl1pPr>
            <a:lvl2pPr marL="274313" indent="-274313">
              <a:buFont typeface="Arial" panose="020B0604020202020204" pitchFamily="34" charset="0"/>
              <a:buChar char="•"/>
              <a:defRPr sz="1400">
                <a:solidFill>
                  <a:srgbClr val="3C3C3B"/>
                </a:solidFill>
              </a:defRPr>
            </a:lvl2pPr>
            <a:lvl3pPr marL="548627" indent="-274313">
              <a:buFont typeface="Arial" panose="020B0604020202020204" pitchFamily="34" charset="0"/>
              <a:buChar char="•"/>
              <a:defRPr sz="1200">
                <a:solidFill>
                  <a:srgbClr val="3C3C3B"/>
                </a:solidFill>
              </a:defRPr>
            </a:lvl3pPr>
            <a:lvl4pPr marL="822940" indent="-274313">
              <a:buFont typeface="Arial" panose="020B0604020202020204" pitchFamily="34" charset="0"/>
              <a:buChar char="•"/>
              <a:defRPr sz="1100">
                <a:solidFill>
                  <a:srgbClr val="3C3C3B"/>
                </a:solidFill>
              </a:defRPr>
            </a:lvl4pPr>
            <a:lvl5pPr marL="1097252" indent="-274313">
              <a:buFont typeface="Arial" panose="020B0604020202020204" pitchFamily="34" charset="0"/>
              <a:buChar char="•"/>
              <a:defRPr sz="1100">
                <a:solidFill>
                  <a:srgbClr val="3C3C3B"/>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8200" y="728535"/>
            <a:ext cx="4144962" cy="479822"/>
          </a:xfrm>
        </p:spPr>
        <p:txBody>
          <a:bodyPr anchor="b">
            <a:normAutofit/>
          </a:bodyPr>
          <a:lstStyle>
            <a:lvl1pPr marL="0" indent="0">
              <a:buNone/>
              <a:defRPr sz="1800" b="0">
                <a:solidFill>
                  <a:srgbClr val="3C3C3B"/>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text styles</a:t>
            </a:r>
          </a:p>
        </p:txBody>
      </p:sp>
      <p:sp>
        <p:nvSpPr>
          <p:cNvPr id="6" name="Content Placeholder 5"/>
          <p:cNvSpPr>
            <a:spLocks noGrp="1"/>
          </p:cNvSpPr>
          <p:nvPr>
            <p:ph sz="quarter" idx="4"/>
          </p:nvPr>
        </p:nvSpPr>
        <p:spPr>
          <a:xfrm>
            <a:off x="4648200" y="1233592"/>
            <a:ext cx="4144963" cy="3354282"/>
          </a:xfrm>
        </p:spPr>
        <p:txBody>
          <a:bodyPr>
            <a:normAutofit/>
          </a:bodyPr>
          <a:lstStyle>
            <a:lvl1pPr marL="0" indent="0">
              <a:buNone/>
              <a:defRPr sz="1600">
                <a:solidFill>
                  <a:srgbClr val="3C3C3B"/>
                </a:solidFill>
              </a:defRPr>
            </a:lvl1pPr>
            <a:lvl2pPr marL="274313" indent="-274313">
              <a:buFont typeface="Arial" panose="020B0604020202020204" pitchFamily="34" charset="0"/>
              <a:buChar char="•"/>
              <a:defRPr sz="1400">
                <a:solidFill>
                  <a:srgbClr val="3C3C3B"/>
                </a:solidFill>
              </a:defRPr>
            </a:lvl2pPr>
            <a:lvl3pPr marL="548627" indent="-274313">
              <a:buFont typeface="Arial" panose="020B0604020202020204" pitchFamily="34" charset="0"/>
              <a:buChar char="•"/>
              <a:defRPr sz="1200">
                <a:solidFill>
                  <a:srgbClr val="3C3C3B"/>
                </a:solidFill>
              </a:defRPr>
            </a:lvl3pPr>
            <a:lvl4pPr marL="822940" indent="-274313">
              <a:buFont typeface="Arial" panose="020B0604020202020204" pitchFamily="34" charset="0"/>
              <a:buChar char="•"/>
              <a:defRPr sz="1100">
                <a:solidFill>
                  <a:srgbClr val="3C3C3B"/>
                </a:solidFill>
              </a:defRPr>
            </a:lvl4pPr>
            <a:lvl5pPr marL="1097252" indent="-274313">
              <a:buFont typeface="Arial" panose="020B0604020202020204" pitchFamily="34" charset="0"/>
              <a:buChar char="•"/>
              <a:defRPr sz="1100">
                <a:solidFill>
                  <a:srgbClr val="3C3C3B"/>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5764473"/>
            <a:ext cx="2133600" cy="273844"/>
          </a:xfrm>
          <a:prstGeom prst="rect">
            <a:avLst/>
          </a:prstGeom>
        </p:spPr>
        <p:txBody>
          <a:bodyPr/>
          <a:lstStyle/>
          <a:p>
            <a:fld id="{182C4962-2C12-4A4F-B659-4393B7791014}" type="datetime1">
              <a:rPr lang="en-US" smtClean="0"/>
              <a:t>11/8/2022</a:t>
            </a:fld>
            <a:endParaRPr lang="en-US"/>
          </a:p>
        </p:txBody>
      </p:sp>
      <p:sp>
        <p:nvSpPr>
          <p:cNvPr id="13" name="Footer Placeholder 4">
            <a:extLst>
              <a:ext uri="{FF2B5EF4-FFF2-40B4-BE49-F238E27FC236}">
                <a16:creationId xmlns:a16="http://schemas.microsoft.com/office/drawing/2014/main" id="{3A663C30-87A2-1B41-BE88-C8DBAA83359B}"/>
              </a:ext>
            </a:extLst>
          </p:cNvPr>
          <p:cNvSpPr>
            <a:spLocks noGrp="1"/>
          </p:cNvSpPr>
          <p:nvPr>
            <p:ph type="ftr" sz="quarter" idx="11"/>
          </p:nvPr>
        </p:nvSpPr>
        <p:spPr>
          <a:xfrm>
            <a:off x="814162" y="4729207"/>
            <a:ext cx="7872639" cy="364332"/>
          </a:xfrm>
          <a:ln>
            <a:noFill/>
          </a:ln>
        </p:spPr>
        <p:txBody>
          <a:bodyPr/>
          <a:lstStyle>
            <a:lvl1pPr algn="r">
              <a:defRPr sz="1800" b="1" i="0">
                <a:solidFill>
                  <a:schemeClr val="bg1"/>
                </a:solidFill>
              </a:defRPr>
            </a:lvl1pPr>
          </a:lstStyle>
          <a:p>
            <a:r>
              <a:rPr lang="en-US"/>
              <a:t>Enter “so what” if necessary </a:t>
            </a:r>
            <a:r>
              <a:rPr lang="mr-IN"/>
              <a:t>–</a:t>
            </a:r>
            <a:r>
              <a:rPr lang="en-US"/>
              <a:t> Century Gothic, Bold, Size 18 or smaller</a:t>
            </a:r>
          </a:p>
        </p:txBody>
      </p:sp>
      <p:sp>
        <p:nvSpPr>
          <p:cNvPr id="14" name="Slide Number Placeholder 5">
            <a:extLst>
              <a:ext uri="{FF2B5EF4-FFF2-40B4-BE49-F238E27FC236}">
                <a16:creationId xmlns:a16="http://schemas.microsoft.com/office/drawing/2014/main" id="{4736C767-58D6-6C48-A81C-43246AC28C58}"/>
              </a:ext>
            </a:extLst>
          </p:cNvPr>
          <p:cNvSpPr>
            <a:spLocks noGrp="1"/>
          </p:cNvSpPr>
          <p:nvPr>
            <p:ph type="sldNum" sz="quarter" idx="12"/>
          </p:nvPr>
        </p:nvSpPr>
        <p:spPr>
          <a:xfrm>
            <a:off x="8686800" y="4827172"/>
            <a:ext cx="378082" cy="210984"/>
          </a:xfrm>
          <a:ln>
            <a:noFill/>
          </a:ln>
        </p:spPr>
        <p:txBody>
          <a:bodyPr/>
          <a:lstStyle>
            <a:lvl1pPr>
              <a:defRPr>
                <a:solidFill>
                  <a:schemeClr val="bg1"/>
                </a:solidFill>
              </a:defRPr>
            </a:lvl1pPr>
          </a:lstStyle>
          <a:p>
            <a:fld id="{EA69B7C6-3FEA-7848-A062-37F8F6368D00}" type="slidenum">
              <a:rPr lang="en-US" smtClean="0"/>
              <a:pPr/>
              <a:t>‹#›</a:t>
            </a:fld>
            <a:endParaRPr lang="en-US"/>
          </a:p>
        </p:txBody>
      </p:sp>
    </p:spTree>
    <p:extLst>
      <p:ext uri="{BB962C8B-B14F-4D97-AF65-F5344CB8AC3E}">
        <p14:creationId xmlns:p14="http://schemas.microsoft.com/office/powerpoint/2010/main" val="2901214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177117" y="163287"/>
            <a:ext cx="4616047" cy="4419826"/>
          </a:xfrm>
        </p:spPr>
        <p:txBody>
          <a:bodyPr/>
          <a:lstStyle>
            <a:lvl1pPr marL="0" indent="0">
              <a:buNone/>
              <a:defRPr/>
            </a:lvl1pPr>
          </a:lstStyle>
          <a:p>
            <a:r>
              <a:rPr lang="en-US"/>
              <a:t>Click icon to add picture</a:t>
            </a:r>
          </a:p>
        </p:txBody>
      </p:sp>
      <p:sp>
        <p:nvSpPr>
          <p:cNvPr id="2" name="Title 1"/>
          <p:cNvSpPr>
            <a:spLocks noGrp="1"/>
          </p:cNvSpPr>
          <p:nvPr>
            <p:ph type="title" hasCustomPrompt="1"/>
          </p:nvPr>
        </p:nvSpPr>
        <p:spPr>
          <a:xfrm>
            <a:off x="356419" y="142302"/>
            <a:ext cx="3733799" cy="557213"/>
          </a:xfrm>
        </p:spPr>
        <p:txBody>
          <a:bodyPr anchor="b"/>
          <a:lstStyle>
            <a:lvl1pPr algn="l">
              <a:defRPr sz="2400" b="1" baseline="0"/>
            </a:lvl1pPr>
          </a:lstStyle>
          <a:p>
            <a:r>
              <a:rPr lang="en-US"/>
              <a:t>Click to enter title</a:t>
            </a:r>
          </a:p>
        </p:txBody>
      </p:sp>
      <p:sp>
        <p:nvSpPr>
          <p:cNvPr id="4" name="Text Placeholder 3"/>
          <p:cNvSpPr>
            <a:spLocks noGrp="1"/>
          </p:cNvSpPr>
          <p:nvPr>
            <p:ph type="body" sz="half" idx="2"/>
          </p:nvPr>
        </p:nvSpPr>
        <p:spPr>
          <a:xfrm>
            <a:off x="356419" y="755177"/>
            <a:ext cx="3733799" cy="3825283"/>
          </a:xfrm>
        </p:spPr>
        <p:txBody>
          <a:bodyPr>
            <a:normAutofit/>
          </a:bodyPr>
          <a:lstStyle>
            <a:lvl1pPr marL="0" indent="0">
              <a:buNone/>
              <a:defRPr sz="16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5764473"/>
            <a:ext cx="2133600" cy="273844"/>
          </a:xfrm>
          <a:prstGeom prst="rect">
            <a:avLst/>
          </a:prstGeom>
        </p:spPr>
        <p:txBody>
          <a:bodyPr/>
          <a:lstStyle/>
          <a:p>
            <a:fld id="{E63DAC1D-F6EA-F74B-8F8D-4EE93A542780}" type="datetime1">
              <a:rPr lang="en-US" smtClean="0"/>
              <a:t>11/8/2022</a:t>
            </a:fld>
            <a:endParaRPr lang="en-US"/>
          </a:p>
        </p:txBody>
      </p:sp>
      <p:sp>
        <p:nvSpPr>
          <p:cNvPr id="15" name="Rectangle 14"/>
          <p:cNvSpPr/>
          <p:nvPr userDrawn="1"/>
        </p:nvSpPr>
        <p:spPr>
          <a:xfrm flipV="1">
            <a:off x="0" y="1"/>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flipV="1">
            <a:off x="4" y="57150"/>
            <a:ext cx="9143997" cy="18288"/>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5512671C-68B1-8E42-B776-A379CD6F0E63}"/>
              </a:ext>
            </a:extLst>
          </p:cNvPr>
          <p:cNvSpPr/>
          <p:nvPr userDrawn="1"/>
        </p:nvSpPr>
        <p:spPr>
          <a:xfrm>
            <a:off x="0" y="4655001"/>
            <a:ext cx="9144000" cy="52199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p>
        </p:txBody>
      </p:sp>
      <p:sp>
        <p:nvSpPr>
          <p:cNvPr id="13" name="Footer Placeholder 4">
            <a:extLst>
              <a:ext uri="{FF2B5EF4-FFF2-40B4-BE49-F238E27FC236}">
                <a16:creationId xmlns:a16="http://schemas.microsoft.com/office/drawing/2014/main" id="{D4C5DA01-4A1D-9D4A-B7B9-8B8E60869F8D}"/>
              </a:ext>
            </a:extLst>
          </p:cNvPr>
          <p:cNvSpPr>
            <a:spLocks noGrp="1"/>
          </p:cNvSpPr>
          <p:nvPr>
            <p:ph type="ftr" sz="quarter" idx="11"/>
          </p:nvPr>
        </p:nvSpPr>
        <p:spPr>
          <a:xfrm>
            <a:off x="814162" y="4729207"/>
            <a:ext cx="7872639" cy="364332"/>
          </a:xfrm>
          <a:ln>
            <a:noFill/>
          </a:ln>
        </p:spPr>
        <p:txBody>
          <a:bodyPr/>
          <a:lstStyle>
            <a:lvl1pPr algn="r">
              <a:defRPr sz="1800" b="1" i="0">
                <a:solidFill>
                  <a:schemeClr val="bg1"/>
                </a:solidFill>
              </a:defRPr>
            </a:lvl1pPr>
          </a:lstStyle>
          <a:p>
            <a:r>
              <a:rPr lang="en-US"/>
              <a:t>Enter “so what” if necessary </a:t>
            </a:r>
            <a:r>
              <a:rPr lang="mr-IN"/>
              <a:t>–</a:t>
            </a:r>
            <a:r>
              <a:rPr lang="en-US"/>
              <a:t> Century Gothic, Bold, Size 18 or smaller</a:t>
            </a:r>
          </a:p>
        </p:txBody>
      </p:sp>
      <p:sp>
        <p:nvSpPr>
          <p:cNvPr id="14" name="Slide Number Placeholder 5">
            <a:extLst>
              <a:ext uri="{FF2B5EF4-FFF2-40B4-BE49-F238E27FC236}">
                <a16:creationId xmlns:a16="http://schemas.microsoft.com/office/drawing/2014/main" id="{C11B1728-B484-364A-869F-6E5B800E4914}"/>
              </a:ext>
            </a:extLst>
          </p:cNvPr>
          <p:cNvSpPr>
            <a:spLocks noGrp="1"/>
          </p:cNvSpPr>
          <p:nvPr>
            <p:ph type="sldNum" sz="quarter" idx="12"/>
          </p:nvPr>
        </p:nvSpPr>
        <p:spPr>
          <a:xfrm>
            <a:off x="8686800" y="4827172"/>
            <a:ext cx="378082" cy="210984"/>
          </a:xfrm>
          <a:ln>
            <a:noFill/>
          </a:ln>
        </p:spPr>
        <p:txBody>
          <a:bodyPr/>
          <a:lstStyle>
            <a:lvl1pPr>
              <a:defRPr>
                <a:solidFill>
                  <a:schemeClr val="bg1"/>
                </a:solidFill>
              </a:defRPr>
            </a:lvl1pPr>
          </a:lstStyle>
          <a:p>
            <a:fld id="{EA69B7C6-3FEA-7848-A062-37F8F6368D00}" type="slidenum">
              <a:rPr lang="en-US" smtClean="0"/>
              <a:pPr/>
              <a:t>‹#›</a:t>
            </a:fld>
            <a:endParaRPr lang="en-US"/>
          </a:p>
        </p:txBody>
      </p:sp>
    </p:spTree>
    <p:extLst>
      <p:ext uri="{BB962C8B-B14F-4D97-AF65-F5344CB8AC3E}">
        <p14:creationId xmlns:p14="http://schemas.microsoft.com/office/powerpoint/2010/main" val="944394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372358" y="160540"/>
            <a:ext cx="4486951" cy="4398473"/>
          </a:xfrm>
        </p:spPr>
        <p:txBody>
          <a:bodyPr/>
          <a:lstStyle>
            <a:lvl1pPr marL="0" indent="0">
              <a:buNone/>
              <a:defRPr/>
            </a:lvl1pPr>
          </a:lstStyle>
          <a:p>
            <a:r>
              <a:rPr lang="en-US"/>
              <a:t>Click icon to add picture</a:t>
            </a:r>
          </a:p>
        </p:txBody>
      </p:sp>
      <p:sp>
        <p:nvSpPr>
          <p:cNvPr id="7" name="Text Placeholder 3"/>
          <p:cNvSpPr>
            <a:spLocks noGrp="1"/>
          </p:cNvSpPr>
          <p:nvPr>
            <p:ph type="body" sz="half" idx="2"/>
          </p:nvPr>
        </p:nvSpPr>
        <p:spPr>
          <a:xfrm>
            <a:off x="4963200" y="755177"/>
            <a:ext cx="3837900" cy="3831049"/>
          </a:xfrm>
        </p:spPr>
        <p:txBody>
          <a:bodyPr>
            <a:normAutofit/>
          </a:bodyPr>
          <a:lstStyle>
            <a:lvl1pPr marL="0" indent="0">
              <a:buNone/>
              <a:defRPr sz="16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13" name="Text Placeholder 12"/>
          <p:cNvSpPr>
            <a:spLocks noGrp="1"/>
          </p:cNvSpPr>
          <p:nvPr>
            <p:ph type="body" sz="quarter" idx="14"/>
          </p:nvPr>
        </p:nvSpPr>
        <p:spPr>
          <a:xfrm>
            <a:off x="4963200" y="153118"/>
            <a:ext cx="3837901" cy="546360"/>
          </a:xfrm>
        </p:spPr>
        <p:txBody>
          <a:bodyPr anchor="b" anchorCtr="0">
            <a:noAutofit/>
          </a:bodyPr>
          <a:lstStyle>
            <a:lvl1pPr marL="0" indent="0">
              <a:buNone/>
              <a:defRPr sz="2400" b="1"/>
            </a:lvl1pPr>
          </a:lstStyle>
          <a:p>
            <a:pPr lvl="0"/>
            <a:r>
              <a:rPr lang="en-US"/>
              <a:t>Click to edit Master text styles</a:t>
            </a:r>
          </a:p>
        </p:txBody>
      </p:sp>
      <p:sp>
        <p:nvSpPr>
          <p:cNvPr id="11" name="Rectangle 10">
            <a:extLst>
              <a:ext uri="{FF2B5EF4-FFF2-40B4-BE49-F238E27FC236}">
                <a16:creationId xmlns:a16="http://schemas.microsoft.com/office/drawing/2014/main" id="{5DC59592-2628-D349-B512-AA646EB3115C}"/>
              </a:ext>
            </a:extLst>
          </p:cNvPr>
          <p:cNvSpPr/>
          <p:nvPr userDrawn="1"/>
        </p:nvSpPr>
        <p:spPr>
          <a:xfrm>
            <a:off x="0" y="4655001"/>
            <a:ext cx="9144000" cy="52199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p>
        </p:txBody>
      </p:sp>
      <p:sp>
        <p:nvSpPr>
          <p:cNvPr id="12" name="Footer Placeholder 4">
            <a:extLst>
              <a:ext uri="{FF2B5EF4-FFF2-40B4-BE49-F238E27FC236}">
                <a16:creationId xmlns:a16="http://schemas.microsoft.com/office/drawing/2014/main" id="{481F2B9A-2C42-B44D-A076-80C548AB5A2F}"/>
              </a:ext>
            </a:extLst>
          </p:cNvPr>
          <p:cNvSpPr>
            <a:spLocks noGrp="1"/>
          </p:cNvSpPr>
          <p:nvPr>
            <p:ph type="ftr" sz="quarter" idx="11"/>
          </p:nvPr>
        </p:nvSpPr>
        <p:spPr>
          <a:xfrm>
            <a:off x="814162" y="4729207"/>
            <a:ext cx="7872639" cy="364332"/>
          </a:xfrm>
          <a:ln>
            <a:noFill/>
          </a:ln>
        </p:spPr>
        <p:txBody>
          <a:bodyPr/>
          <a:lstStyle>
            <a:lvl1pPr algn="r">
              <a:defRPr sz="1800" b="1" i="0">
                <a:solidFill>
                  <a:schemeClr val="bg1"/>
                </a:solidFill>
              </a:defRPr>
            </a:lvl1pPr>
          </a:lstStyle>
          <a:p>
            <a:r>
              <a:rPr lang="en-US"/>
              <a:t>Enter “so what” if necessary </a:t>
            </a:r>
            <a:r>
              <a:rPr lang="mr-IN"/>
              <a:t>–</a:t>
            </a:r>
            <a:r>
              <a:rPr lang="en-US"/>
              <a:t> Century Gothic, Bold, Size 18 or smaller</a:t>
            </a:r>
          </a:p>
        </p:txBody>
      </p:sp>
      <p:sp>
        <p:nvSpPr>
          <p:cNvPr id="14" name="Slide Number Placeholder 5">
            <a:extLst>
              <a:ext uri="{FF2B5EF4-FFF2-40B4-BE49-F238E27FC236}">
                <a16:creationId xmlns:a16="http://schemas.microsoft.com/office/drawing/2014/main" id="{722E2288-7303-B742-9E39-E466103A69C5}"/>
              </a:ext>
            </a:extLst>
          </p:cNvPr>
          <p:cNvSpPr>
            <a:spLocks noGrp="1"/>
          </p:cNvSpPr>
          <p:nvPr>
            <p:ph type="sldNum" sz="quarter" idx="12"/>
          </p:nvPr>
        </p:nvSpPr>
        <p:spPr>
          <a:xfrm>
            <a:off x="8686800" y="4827172"/>
            <a:ext cx="378082" cy="210984"/>
          </a:xfrm>
          <a:ln>
            <a:noFill/>
          </a:ln>
        </p:spPr>
        <p:txBody>
          <a:bodyPr/>
          <a:lstStyle>
            <a:lvl1pPr>
              <a:defRPr>
                <a:solidFill>
                  <a:schemeClr val="bg1"/>
                </a:solidFill>
              </a:defRPr>
            </a:lvl1pPr>
          </a:lstStyle>
          <a:p>
            <a:fld id="{EA69B7C6-3FEA-7848-A062-37F8F6368D00}" type="slidenum">
              <a:rPr lang="en-US" smtClean="0"/>
              <a:pPr/>
              <a:t>‹#›</a:t>
            </a:fld>
            <a:endParaRPr lang="en-US"/>
          </a:p>
        </p:txBody>
      </p:sp>
    </p:spTree>
    <p:extLst>
      <p:ext uri="{BB962C8B-B14F-4D97-AF65-F5344CB8AC3E}">
        <p14:creationId xmlns:p14="http://schemas.microsoft.com/office/powerpoint/2010/main" val="4020590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211" y="154638"/>
            <a:ext cx="2234382" cy="547688"/>
          </a:xfrm>
        </p:spPr>
        <p:txBody>
          <a:bodyPr anchor="b"/>
          <a:lstStyle>
            <a:lvl1pPr algn="l">
              <a:defRPr sz="2400" b="1" baseline="0"/>
            </a:lvl1pPr>
          </a:lstStyle>
          <a:p>
            <a:r>
              <a:rPr lang="en-US"/>
              <a:t>Title</a:t>
            </a:r>
          </a:p>
        </p:txBody>
      </p:sp>
      <p:sp>
        <p:nvSpPr>
          <p:cNvPr id="4" name="Text Placeholder 3"/>
          <p:cNvSpPr>
            <a:spLocks noGrp="1"/>
          </p:cNvSpPr>
          <p:nvPr>
            <p:ph type="body" sz="half" idx="2"/>
          </p:nvPr>
        </p:nvSpPr>
        <p:spPr>
          <a:xfrm>
            <a:off x="356419" y="765826"/>
            <a:ext cx="2234382" cy="3869769"/>
          </a:xfrm>
        </p:spPr>
        <p:txBody>
          <a:bodyPr>
            <a:normAutofit/>
          </a:bodyPr>
          <a:lstStyle>
            <a:lvl1pPr marL="0" indent="0">
              <a:buNone/>
              <a:defRPr sz="16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5764473"/>
            <a:ext cx="2133600" cy="273844"/>
          </a:xfrm>
          <a:prstGeom prst="rect">
            <a:avLst/>
          </a:prstGeom>
        </p:spPr>
        <p:txBody>
          <a:bodyPr/>
          <a:lstStyle/>
          <a:p>
            <a:fld id="{328493DE-D585-434E-9A0B-FFD55DC1E347}" type="datetime1">
              <a:rPr lang="en-US" smtClean="0"/>
              <a:t>11/8/2022</a:t>
            </a:fld>
            <a:endParaRPr lang="en-US"/>
          </a:p>
        </p:txBody>
      </p:sp>
      <p:sp>
        <p:nvSpPr>
          <p:cNvPr id="15" name="Rectangle 14"/>
          <p:cNvSpPr/>
          <p:nvPr userDrawn="1"/>
        </p:nvSpPr>
        <p:spPr>
          <a:xfrm flipV="1">
            <a:off x="0" y="1"/>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flipV="1">
            <a:off x="4" y="57150"/>
            <a:ext cx="9143997" cy="18288"/>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Chart Placeholder 7"/>
          <p:cNvSpPr>
            <a:spLocks noGrp="1"/>
          </p:cNvSpPr>
          <p:nvPr>
            <p:ph type="chart" sz="quarter" idx="14"/>
          </p:nvPr>
        </p:nvSpPr>
        <p:spPr>
          <a:xfrm>
            <a:off x="2703872" y="285750"/>
            <a:ext cx="6089291" cy="4325938"/>
          </a:xfrm>
        </p:spPr>
        <p:txBody>
          <a:bodyPr/>
          <a:lstStyle>
            <a:lvl1pPr marL="0" indent="0">
              <a:buNone/>
              <a:defRPr/>
            </a:lvl1pPr>
          </a:lstStyle>
          <a:p>
            <a:r>
              <a:rPr lang="en-US"/>
              <a:t>Click icon to add chart</a:t>
            </a:r>
          </a:p>
        </p:txBody>
      </p:sp>
      <p:sp>
        <p:nvSpPr>
          <p:cNvPr id="12" name="Rectangle 11">
            <a:extLst>
              <a:ext uri="{FF2B5EF4-FFF2-40B4-BE49-F238E27FC236}">
                <a16:creationId xmlns:a16="http://schemas.microsoft.com/office/drawing/2014/main" id="{CA223C14-B12C-1B4F-9155-FF7BBFB4C7CD}"/>
              </a:ext>
            </a:extLst>
          </p:cNvPr>
          <p:cNvSpPr/>
          <p:nvPr userDrawn="1"/>
        </p:nvSpPr>
        <p:spPr>
          <a:xfrm>
            <a:off x="0" y="4655001"/>
            <a:ext cx="9144000" cy="52199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p>
        </p:txBody>
      </p:sp>
      <p:sp>
        <p:nvSpPr>
          <p:cNvPr id="13" name="Footer Placeholder 4">
            <a:extLst>
              <a:ext uri="{FF2B5EF4-FFF2-40B4-BE49-F238E27FC236}">
                <a16:creationId xmlns:a16="http://schemas.microsoft.com/office/drawing/2014/main" id="{A2669469-2F82-6B49-8038-9A94DBC52736}"/>
              </a:ext>
            </a:extLst>
          </p:cNvPr>
          <p:cNvSpPr>
            <a:spLocks noGrp="1"/>
          </p:cNvSpPr>
          <p:nvPr>
            <p:ph type="ftr" sz="quarter" idx="11"/>
          </p:nvPr>
        </p:nvSpPr>
        <p:spPr>
          <a:xfrm>
            <a:off x="814162" y="4729207"/>
            <a:ext cx="7872639" cy="364332"/>
          </a:xfrm>
          <a:ln>
            <a:noFill/>
          </a:ln>
        </p:spPr>
        <p:txBody>
          <a:bodyPr/>
          <a:lstStyle>
            <a:lvl1pPr algn="r">
              <a:defRPr sz="1800" b="1" i="0">
                <a:solidFill>
                  <a:schemeClr val="bg1"/>
                </a:solidFill>
              </a:defRPr>
            </a:lvl1pPr>
          </a:lstStyle>
          <a:p>
            <a:r>
              <a:rPr lang="en-US"/>
              <a:t>Enter “so what” if necessary </a:t>
            </a:r>
            <a:r>
              <a:rPr lang="mr-IN"/>
              <a:t>–</a:t>
            </a:r>
            <a:r>
              <a:rPr lang="en-US"/>
              <a:t> Century Gothic, Bold, Size 18 or smaller</a:t>
            </a:r>
          </a:p>
        </p:txBody>
      </p:sp>
      <p:sp>
        <p:nvSpPr>
          <p:cNvPr id="14" name="Slide Number Placeholder 5">
            <a:extLst>
              <a:ext uri="{FF2B5EF4-FFF2-40B4-BE49-F238E27FC236}">
                <a16:creationId xmlns:a16="http://schemas.microsoft.com/office/drawing/2014/main" id="{C878CF96-DFAE-4A4B-9B94-9DC303264A96}"/>
              </a:ext>
            </a:extLst>
          </p:cNvPr>
          <p:cNvSpPr>
            <a:spLocks noGrp="1"/>
          </p:cNvSpPr>
          <p:nvPr>
            <p:ph type="sldNum" sz="quarter" idx="12"/>
          </p:nvPr>
        </p:nvSpPr>
        <p:spPr>
          <a:xfrm>
            <a:off x="8686800" y="4827172"/>
            <a:ext cx="378082" cy="210984"/>
          </a:xfrm>
          <a:ln>
            <a:noFill/>
          </a:ln>
        </p:spPr>
        <p:txBody>
          <a:bodyPr/>
          <a:lstStyle>
            <a:lvl1pPr>
              <a:defRPr>
                <a:solidFill>
                  <a:schemeClr val="bg1"/>
                </a:solidFill>
              </a:defRPr>
            </a:lvl1pPr>
          </a:lstStyle>
          <a:p>
            <a:fld id="{EA69B7C6-3FEA-7848-A062-37F8F6368D00}" type="slidenum">
              <a:rPr lang="en-US" smtClean="0"/>
              <a:pPr/>
              <a:t>‹#›</a:t>
            </a:fld>
            <a:endParaRPr lang="en-US"/>
          </a:p>
        </p:txBody>
      </p:sp>
    </p:spTree>
    <p:extLst>
      <p:ext uri="{BB962C8B-B14F-4D97-AF65-F5344CB8AC3E}">
        <p14:creationId xmlns:p14="http://schemas.microsoft.com/office/powerpoint/2010/main" val="2857013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5764473"/>
            <a:ext cx="2133600" cy="273844"/>
          </a:xfrm>
          <a:prstGeom prst="rect">
            <a:avLst/>
          </a:prstGeom>
        </p:spPr>
        <p:txBody>
          <a:bodyPr/>
          <a:lstStyle/>
          <a:p>
            <a:fld id="{D355A1C5-D257-C34B-AFFC-8BEB90AE3948}" type="datetime1">
              <a:rPr lang="en-US" smtClean="0"/>
              <a:t>11/8/2022</a:t>
            </a:fld>
            <a:endParaRPr lang="en-US"/>
          </a:p>
        </p:txBody>
      </p:sp>
      <p:sp>
        <p:nvSpPr>
          <p:cNvPr id="10" name="Rectangle 9">
            <a:extLst>
              <a:ext uri="{FF2B5EF4-FFF2-40B4-BE49-F238E27FC236}">
                <a16:creationId xmlns:a16="http://schemas.microsoft.com/office/drawing/2014/main" id="{57AF47FC-1A90-0340-9E34-F3C130C3F557}"/>
              </a:ext>
            </a:extLst>
          </p:cNvPr>
          <p:cNvSpPr/>
          <p:nvPr userDrawn="1"/>
        </p:nvSpPr>
        <p:spPr>
          <a:xfrm>
            <a:off x="0" y="4655001"/>
            <a:ext cx="9144000" cy="52199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p>
        </p:txBody>
      </p:sp>
      <p:sp>
        <p:nvSpPr>
          <p:cNvPr id="11" name="Footer Placeholder 4">
            <a:extLst>
              <a:ext uri="{FF2B5EF4-FFF2-40B4-BE49-F238E27FC236}">
                <a16:creationId xmlns:a16="http://schemas.microsoft.com/office/drawing/2014/main" id="{AD7216D4-7C7A-704C-8222-B9097D41FCDE}"/>
              </a:ext>
            </a:extLst>
          </p:cNvPr>
          <p:cNvSpPr>
            <a:spLocks noGrp="1"/>
          </p:cNvSpPr>
          <p:nvPr>
            <p:ph type="ftr" sz="quarter" idx="11"/>
          </p:nvPr>
        </p:nvSpPr>
        <p:spPr>
          <a:xfrm>
            <a:off x="814162" y="4729207"/>
            <a:ext cx="7872639" cy="364332"/>
          </a:xfrm>
          <a:ln>
            <a:noFill/>
          </a:ln>
        </p:spPr>
        <p:txBody>
          <a:bodyPr/>
          <a:lstStyle>
            <a:lvl1pPr algn="r">
              <a:defRPr sz="1800" b="1" i="0">
                <a:solidFill>
                  <a:schemeClr val="bg1"/>
                </a:solidFill>
              </a:defRPr>
            </a:lvl1pPr>
          </a:lstStyle>
          <a:p>
            <a:r>
              <a:rPr lang="en-US"/>
              <a:t>Enter “so what” if necessary </a:t>
            </a:r>
            <a:r>
              <a:rPr lang="mr-IN"/>
              <a:t>–</a:t>
            </a:r>
            <a:r>
              <a:rPr lang="en-US"/>
              <a:t> Century Gothic, Bold, Size 18 or smaller</a:t>
            </a:r>
          </a:p>
        </p:txBody>
      </p:sp>
      <p:sp>
        <p:nvSpPr>
          <p:cNvPr id="12" name="Slide Number Placeholder 5">
            <a:extLst>
              <a:ext uri="{FF2B5EF4-FFF2-40B4-BE49-F238E27FC236}">
                <a16:creationId xmlns:a16="http://schemas.microsoft.com/office/drawing/2014/main" id="{FAB2A3FF-882F-8F43-9BD5-95CF3A41AE16}"/>
              </a:ext>
            </a:extLst>
          </p:cNvPr>
          <p:cNvSpPr>
            <a:spLocks noGrp="1"/>
          </p:cNvSpPr>
          <p:nvPr>
            <p:ph type="sldNum" sz="quarter" idx="12"/>
          </p:nvPr>
        </p:nvSpPr>
        <p:spPr>
          <a:xfrm>
            <a:off x="8686800" y="4827172"/>
            <a:ext cx="378082" cy="210984"/>
          </a:xfrm>
          <a:ln>
            <a:noFill/>
          </a:ln>
        </p:spPr>
        <p:txBody>
          <a:bodyPr/>
          <a:lstStyle>
            <a:lvl1pPr>
              <a:defRPr>
                <a:solidFill>
                  <a:schemeClr val="bg1"/>
                </a:solidFill>
              </a:defRPr>
            </a:lvl1pPr>
          </a:lstStyle>
          <a:p>
            <a:fld id="{EA69B7C6-3FEA-7848-A062-37F8F6368D00}" type="slidenum">
              <a:rPr lang="en-US" smtClean="0"/>
              <a:pPr/>
              <a:t>‹#›</a:t>
            </a:fld>
            <a:endParaRPr lang="en-US"/>
          </a:p>
        </p:txBody>
      </p:sp>
    </p:spTree>
    <p:extLst>
      <p:ext uri="{BB962C8B-B14F-4D97-AF65-F5344CB8AC3E}">
        <p14:creationId xmlns:p14="http://schemas.microsoft.com/office/powerpoint/2010/main" val="4089134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764473"/>
            <a:ext cx="2133600" cy="273844"/>
          </a:xfrm>
          <a:prstGeom prst="rect">
            <a:avLst/>
          </a:prstGeom>
        </p:spPr>
        <p:txBody>
          <a:bodyPr/>
          <a:lstStyle/>
          <a:p>
            <a:fld id="{4ACBA56C-2549-334D-8780-ADDF2636D5C5}" type="datetime1">
              <a:rPr lang="en-US" smtClean="0"/>
              <a:t>11/8/2022</a:t>
            </a:fld>
            <a:endParaRPr lang="en-US"/>
          </a:p>
        </p:txBody>
      </p:sp>
      <p:sp>
        <p:nvSpPr>
          <p:cNvPr id="4" name="Slide Number Placeholder 3"/>
          <p:cNvSpPr>
            <a:spLocks noGrp="1"/>
          </p:cNvSpPr>
          <p:nvPr>
            <p:ph type="sldNum" sz="quarter" idx="12"/>
          </p:nvPr>
        </p:nvSpPr>
        <p:spPr/>
        <p:txBody>
          <a:bodyPr/>
          <a:lstStyle/>
          <a:p>
            <a:fld id="{EA69B7C6-3FEA-7848-A062-37F8F6368D00}" type="slidenum">
              <a:rPr lang="en-US" smtClean="0"/>
              <a:t>‹#›</a:t>
            </a:fld>
            <a:endParaRPr lang="en-US"/>
          </a:p>
        </p:txBody>
      </p:sp>
    </p:spTree>
    <p:extLst>
      <p:ext uri="{BB962C8B-B14F-4D97-AF65-F5344CB8AC3E}">
        <p14:creationId xmlns:p14="http://schemas.microsoft.com/office/powerpoint/2010/main" val="1534054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C4530B-3F38-6F4C-AD70-E38C8C34A660}"/>
              </a:ext>
            </a:extLst>
          </p:cNvPr>
          <p:cNvSpPr/>
          <p:nvPr userDrawn="1"/>
        </p:nvSpPr>
        <p:spPr>
          <a:xfrm>
            <a:off x="0" y="4639503"/>
            <a:ext cx="9144000" cy="52199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0" y="459581"/>
            <a:ext cx="9144000" cy="4169569"/>
          </a:xfrm>
        </p:spPr>
        <p:txBody>
          <a:bodyPr/>
          <a:lstStyle>
            <a:lvl1pPr marL="0" indent="0" algn="ctr">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5764473"/>
            <a:ext cx="2133600" cy="273844"/>
          </a:xfrm>
          <a:prstGeom prst="rect">
            <a:avLst/>
          </a:prstGeom>
        </p:spPr>
        <p:txBody>
          <a:bodyPr/>
          <a:lstStyle/>
          <a:p>
            <a:fld id="{34F0656D-21D5-2543-A688-D31B47ADF849}" type="datetime1">
              <a:rPr lang="en-US" smtClean="0"/>
              <a:t>11/8/2022</a:t>
            </a:fld>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A69B7C6-3FEA-7848-A062-37F8F6368D00}" type="slidenum">
              <a:rPr lang="en-US" smtClean="0"/>
              <a:pPr/>
              <a:t>‹#›</a:t>
            </a:fld>
            <a:endParaRPr lang="en-US"/>
          </a:p>
        </p:txBody>
      </p:sp>
    </p:spTree>
    <p:extLst>
      <p:ext uri="{BB962C8B-B14F-4D97-AF65-F5344CB8AC3E}">
        <p14:creationId xmlns:p14="http://schemas.microsoft.com/office/powerpoint/2010/main" val="3233995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CE">
    <p:spTree>
      <p:nvGrpSpPr>
        <p:cNvPr id="1" name=""/>
        <p:cNvGrpSpPr/>
        <p:nvPr/>
      </p:nvGrpSpPr>
      <p:grpSpPr>
        <a:xfrm>
          <a:off x="0" y="0"/>
          <a:ext cx="0" cy="0"/>
          <a:chOff x="0" y="0"/>
          <a:chExt cx="0" cy="0"/>
        </a:xfrm>
      </p:grpSpPr>
      <p:sp>
        <p:nvSpPr>
          <p:cNvPr id="7" name="Rectangle 6"/>
          <p:cNvSpPr/>
          <p:nvPr/>
        </p:nvSpPr>
        <p:spPr>
          <a:xfrm>
            <a:off x="2286" y="0"/>
            <a:ext cx="9144000" cy="5143500"/>
          </a:xfrm>
          <a:prstGeom prst="rect">
            <a:avLst/>
          </a:prstGeom>
          <a:pattFill prst="ltDnDiag">
            <a:fgClr>
              <a:srgbClr val="E1E4E5"/>
            </a:fgClr>
            <a:bgClr>
              <a:schemeClr val="bg1"/>
            </a:bgClr>
          </a:patt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a:p>
        </p:txBody>
      </p:sp>
      <p:sp>
        <p:nvSpPr>
          <p:cNvPr id="8" name="Rectangle 7"/>
          <p:cNvSpPr/>
          <p:nvPr/>
        </p:nvSpPr>
        <p:spPr>
          <a:xfrm flipV="1">
            <a:off x="0" y="0"/>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Title Green@300.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318" y="4042833"/>
            <a:ext cx="9166636" cy="1102867"/>
          </a:xfrm>
          <a:prstGeom prst="rect">
            <a:avLst/>
          </a:prstGeom>
        </p:spPr>
      </p:pic>
      <p:sp>
        <p:nvSpPr>
          <p:cNvPr id="2" name="Title 1"/>
          <p:cNvSpPr>
            <a:spLocks noGrp="1"/>
          </p:cNvSpPr>
          <p:nvPr>
            <p:ph type="ctrTitle" hasCustomPrompt="1"/>
          </p:nvPr>
        </p:nvSpPr>
        <p:spPr>
          <a:xfrm>
            <a:off x="719138" y="1223963"/>
            <a:ext cx="7739062" cy="1102519"/>
          </a:xfrm>
        </p:spPr>
        <p:txBody>
          <a:bodyPr/>
          <a:lstStyle>
            <a:lvl1pPr algn="r">
              <a:defRPr sz="4000" b="1" baseline="0">
                <a:solidFill>
                  <a:srgbClr val="005294"/>
                </a:solidFill>
              </a:defRPr>
            </a:lvl1pPr>
          </a:lstStyle>
          <a:p>
            <a:r>
              <a:rPr lang="en-US"/>
              <a:t>Click to enter presentation title</a:t>
            </a:r>
          </a:p>
        </p:txBody>
      </p:sp>
      <p:sp>
        <p:nvSpPr>
          <p:cNvPr id="3" name="Subtitle 2"/>
          <p:cNvSpPr>
            <a:spLocks noGrp="1"/>
          </p:cNvSpPr>
          <p:nvPr>
            <p:ph type="subTitle" idx="1" hasCustomPrompt="1"/>
          </p:nvPr>
        </p:nvSpPr>
        <p:spPr>
          <a:xfrm>
            <a:off x="1371600" y="2543629"/>
            <a:ext cx="7086600" cy="1314450"/>
          </a:xfrm>
        </p:spPr>
        <p:txBody>
          <a:bodyPr>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enter presenter’s name/date</a:t>
            </a:r>
          </a:p>
        </p:txBody>
      </p:sp>
      <p:pic>
        <p:nvPicPr>
          <p:cNvPr id="11" name="Picture 10">
            <a:extLst>
              <a:ext uri="{FF2B5EF4-FFF2-40B4-BE49-F238E27FC236}">
                <a16:creationId xmlns:a16="http://schemas.microsoft.com/office/drawing/2014/main" id="{7823A59D-59B5-2441-87D6-DAEF2ABA062D}"/>
              </a:ext>
            </a:extLst>
          </p:cNvPr>
          <p:cNvPicPr>
            <a:picLocks noChangeAspect="1"/>
          </p:cNvPicPr>
          <p:nvPr/>
        </p:nvPicPr>
        <p:blipFill>
          <a:blip r:embed="rId3"/>
          <a:stretch>
            <a:fillRect/>
          </a:stretch>
        </p:blipFill>
        <p:spPr>
          <a:xfrm>
            <a:off x="622327" y="4326586"/>
            <a:ext cx="1611290" cy="618091"/>
          </a:xfrm>
          <a:prstGeom prst="rect">
            <a:avLst/>
          </a:prstGeom>
        </p:spPr>
      </p:pic>
    </p:spTree>
    <p:extLst>
      <p:ext uri="{BB962C8B-B14F-4D97-AF65-F5344CB8AC3E}">
        <p14:creationId xmlns:p14="http://schemas.microsoft.com/office/powerpoint/2010/main" val="384361936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lank_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9657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 CE and CMS">
    <p:spTree>
      <p:nvGrpSpPr>
        <p:cNvPr id="1" name=""/>
        <p:cNvGrpSpPr/>
        <p:nvPr/>
      </p:nvGrpSpPr>
      <p:grpSpPr>
        <a:xfrm>
          <a:off x="0" y="0"/>
          <a:ext cx="0" cy="0"/>
          <a:chOff x="0" y="0"/>
          <a:chExt cx="0" cy="0"/>
        </a:xfrm>
      </p:grpSpPr>
      <p:sp>
        <p:nvSpPr>
          <p:cNvPr id="7" name="Rectangle 6"/>
          <p:cNvSpPr/>
          <p:nvPr/>
        </p:nvSpPr>
        <p:spPr>
          <a:xfrm>
            <a:off x="2286" y="0"/>
            <a:ext cx="9144000" cy="5143500"/>
          </a:xfrm>
          <a:prstGeom prst="rect">
            <a:avLst/>
          </a:prstGeom>
          <a:pattFill prst="ltDnDiag">
            <a:fgClr>
              <a:srgbClr val="E1E4E5"/>
            </a:fgClr>
            <a:bgClr>
              <a:schemeClr val="bg1"/>
            </a:bgClr>
          </a:patt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a:p>
        </p:txBody>
      </p:sp>
      <p:sp>
        <p:nvSpPr>
          <p:cNvPr id="8" name="Rectangle 7"/>
          <p:cNvSpPr/>
          <p:nvPr/>
        </p:nvSpPr>
        <p:spPr>
          <a:xfrm flipV="1">
            <a:off x="0" y="1"/>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Title Green@300.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318" y="4042834"/>
            <a:ext cx="9166636" cy="1102867"/>
          </a:xfrm>
          <a:prstGeom prst="rect">
            <a:avLst/>
          </a:prstGeom>
        </p:spPr>
      </p:pic>
      <p:sp>
        <p:nvSpPr>
          <p:cNvPr id="2" name="Title 1"/>
          <p:cNvSpPr>
            <a:spLocks noGrp="1"/>
          </p:cNvSpPr>
          <p:nvPr>
            <p:ph type="ctrTitle" hasCustomPrompt="1"/>
          </p:nvPr>
        </p:nvSpPr>
        <p:spPr>
          <a:xfrm>
            <a:off x="719139" y="1223964"/>
            <a:ext cx="7739062" cy="1102519"/>
          </a:xfrm>
        </p:spPr>
        <p:txBody>
          <a:bodyPr/>
          <a:lstStyle>
            <a:lvl1pPr algn="r">
              <a:defRPr sz="4000" b="1" baseline="0">
                <a:solidFill>
                  <a:srgbClr val="005294"/>
                </a:solidFill>
              </a:defRPr>
            </a:lvl1pPr>
          </a:lstStyle>
          <a:p>
            <a:r>
              <a:rPr lang="en-US"/>
              <a:t>Click to enter presentation title</a:t>
            </a:r>
          </a:p>
        </p:txBody>
      </p:sp>
      <p:sp>
        <p:nvSpPr>
          <p:cNvPr id="3" name="Subtitle 2"/>
          <p:cNvSpPr>
            <a:spLocks noGrp="1"/>
          </p:cNvSpPr>
          <p:nvPr>
            <p:ph type="subTitle" idx="1" hasCustomPrompt="1"/>
          </p:nvPr>
        </p:nvSpPr>
        <p:spPr>
          <a:xfrm>
            <a:off x="1371600" y="2543629"/>
            <a:ext cx="7086600" cy="1314450"/>
          </a:xfrm>
        </p:spPr>
        <p:txBody>
          <a:bodyPr>
            <a:normAutofit/>
          </a:bodyPr>
          <a:lstStyle>
            <a:lvl1pPr marL="0" indent="0" algn="r">
              <a:buNone/>
              <a:defRPr sz="280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enter presenter’s name/date</a:t>
            </a:r>
          </a:p>
        </p:txBody>
      </p:sp>
      <p:pic>
        <p:nvPicPr>
          <p:cNvPr id="14" name="Picture 13" descr="CMS Logo Master_201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1803" y="4406519"/>
            <a:ext cx="1511230" cy="367488"/>
          </a:xfrm>
          <a:prstGeom prst="rect">
            <a:avLst/>
          </a:prstGeom>
        </p:spPr>
      </p:pic>
      <p:pic>
        <p:nvPicPr>
          <p:cNvPr id="11" name="Picture 10">
            <a:extLst>
              <a:ext uri="{FF2B5EF4-FFF2-40B4-BE49-F238E27FC236}">
                <a16:creationId xmlns:a16="http://schemas.microsoft.com/office/drawing/2014/main" id="{A63C328D-8405-6744-87D1-6345BF03AFD9}"/>
              </a:ext>
            </a:extLst>
          </p:cNvPr>
          <p:cNvPicPr>
            <a:picLocks noChangeAspect="1"/>
          </p:cNvPicPr>
          <p:nvPr/>
        </p:nvPicPr>
        <p:blipFill>
          <a:blip r:embed="rId4"/>
          <a:stretch>
            <a:fillRect/>
          </a:stretch>
        </p:blipFill>
        <p:spPr>
          <a:xfrm>
            <a:off x="622327" y="4326587"/>
            <a:ext cx="1611290" cy="618091"/>
          </a:xfrm>
          <a:prstGeom prst="rect">
            <a:avLst/>
          </a:prstGeom>
        </p:spPr>
      </p:pic>
    </p:spTree>
    <p:extLst>
      <p:ext uri="{BB962C8B-B14F-4D97-AF65-F5344CB8AC3E}">
        <p14:creationId xmlns:p14="http://schemas.microsoft.com/office/powerpoint/2010/main" val="221119256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CE">
    <p:spTree>
      <p:nvGrpSpPr>
        <p:cNvPr id="1" name=""/>
        <p:cNvGrpSpPr/>
        <p:nvPr/>
      </p:nvGrpSpPr>
      <p:grpSpPr>
        <a:xfrm>
          <a:off x="0" y="0"/>
          <a:ext cx="0" cy="0"/>
          <a:chOff x="0" y="0"/>
          <a:chExt cx="0" cy="0"/>
        </a:xfrm>
      </p:grpSpPr>
      <p:sp>
        <p:nvSpPr>
          <p:cNvPr id="7" name="Rectangle 6"/>
          <p:cNvSpPr/>
          <p:nvPr/>
        </p:nvSpPr>
        <p:spPr>
          <a:xfrm>
            <a:off x="2286" y="0"/>
            <a:ext cx="9144000" cy="5143500"/>
          </a:xfrm>
          <a:prstGeom prst="rect">
            <a:avLst/>
          </a:prstGeom>
          <a:pattFill prst="ltDnDiag">
            <a:fgClr>
              <a:srgbClr val="E1E4E5"/>
            </a:fgClr>
            <a:bgClr>
              <a:schemeClr val="bg1"/>
            </a:bgClr>
          </a:patt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a:p>
        </p:txBody>
      </p:sp>
      <p:sp>
        <p:nvSpPr>
          <p:cNvPr id="8" name="Rectangle 7"/>
          <p:cNvSpPr/>
          <p:nvPr/>
        </p:nvSpPr>
        <p:spPr>
          <a:xfrm flipV="1">
            <a:off x="0" y="1"/>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Title Green@300.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318" y="4042834"/>
            <a:ext cx="9166636" cy="1102867"/>
          </a:xfrm>
          <a:prstGeom prst="rect">
            <a:avLst/>
          </a:prstGeom>
        </p:spPr>
      </p:pic>
      <p:sp>
        <p:nvSpPr>
          <p:cNvPr id="2" name="Title 1"/>
          <p:cNvSpPr>
            <a:spLocks noGrp="1"/>
          </p:cNvSpPr>
          <p:nvPr>
            <p:ph type="ctrTitle" hasCustomPrompt="1"/>
          </p:nvPr>
        </p:nvSpPr>
        <p:spPr>
          <a:xfrm>
            <a:off x="719139" y="1223964"/>
            <a:ext cx="7739062" cy="1102519"/>
          </a:xfrm>
        </p:spPr>
        <p:txBody>
          <a:bodyPr/>
          <a:lstStyle>
            <a:lvl1pPr algn="r">
              <a:defRPr sz="4000" b="1" baseline="0">
                <a:solidFill>
                  <a:srgbClr val="005294"/>
                </a:solidFill>
              </a:defRPr>
            </a:lvl1pPr>
          </a:lstStyle>
          <a:p>
            <a:r>
              <a:rPr lang="en-US"/>
              <a:t>Click to enter presentation title</a:t>
            </a:r>
          </a:p>
        </p:txBody>
      </p:sp>
      <p:sp>
        <p:nvSpPr>
          <p:cNvPr id="3" name="Subtitle 2"/>
          <p:cNvSpPr>
            <a:spLocks noGrp="1"/>
          </p:cNvSpPr>
          <p:nvPr>
            <p:ph type="subTitle" idx="1" hasCustomPrompt="1"/>
          </p:nvPr>
        </p:nvSpPr>
        <p:spPr>
          <a:xfrm>
            <a:off x="1371600" y="2543629"/>
            <a:ext cx="7086600" cy="1314450"/>
          </a:xfrm>
        </p:spPr>
        <p:txBody>
          <a:bodyPr>
            <a:normAutofit/>
          </a:bodyPr>
          <a:lstStyle>
            <a:lvl1pPr marL="0" indent="0" algn="r">
              <a:buNone/>
              <a:defRPr sz="280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enter presenter’s name/date</a:t>
            </a:r>
          </a:p>
        </p:txBody>
      </p:sp>
      <p:pic>
        <p:nvPicPr>
          <p:cNvPr id="11" name="Picture 10">
            <a:extLst>
              <a:ext uri="{FF2B5EF4-FFF2-40B4-BE49-F238E27FC236}">
                <a16:creationId xmlns:a16="http://schemas.microsoft.com/office/drawing/2014/main" id="{7823A59D-59B5-2441-87D6-DAEF2ABA062D}"/>
              </a:ext>
            </a:extLst>
          </p:cNvPr>
          <p:cNvPicPr>
            <a:picLocks noChangeAspect="1"/>
          </p:cNvPicPr>
          <p:nvPr/>
        </p:nvPicPr>
        <p:blipFill>
          <a:blip r:embed="rId3"/>
          <a:stretch>
            <a:fillRect/>
          </a:stretch>
        </p:blipFill>
        <p:spPr>
          <a:xfrm>
            <a:off x="622327" y="4326587"/>
            <a:ext cx="1611290" cy="618091"/>
          </a:xfrm>
          <a:prstGeom prst="rect">
            <a:avLst/>
          </a:prstGeom>
        </p:spPr>
      </p:pic>
    </p:spTree>
    <p:extLst>
      <p:ext uri="{BB962C8B-B14F-4D97-AF65-F5344CB8AC3E}">
        <p14:creationId xmlns:p14="http://schemas.microsoft.com/office/powerpoint/2010/main" val="310601614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 CMS">
    <p:spTree>
      <p:nvGrpSpPr>
        <p:cNvPr id="1" name=""/>
        <p:cNvGrpSpPr/>
        <p:nvPr/>
      </p:nvGrpSpPr>
      <p:grpSpPr>
        <a:xfrm>
          <a:off x="0" y="0"/>
          <a:ext cx="0" cy="0"/>
          <a:chOff x="0" y="0"/>
          <a:chExt cx="0" cy="0"/>
        </a:xfrm>
      </p:grpSpPr>
      <p:sp>
        <p:nvSpPr>
          <p:cNvPr id="7" name="Rectangle 6"/>
          <p:cNvSpPr/>
          <p:nvPr/>
        </p:nvSpPr>
        <p:spPr>
          <a:xfrm>
            <a:off x="2286" y="0"/>
            <a:ext cx="9144000" cy="5143500"/>
          </a:xfrm>
          <a:prstGeom prst="rect">
            <a:avLst/>
          </a:prstGeom>
          <a:pattFill prst="ltDnDiag">
            <a:fgClr>
              <a:srgbClr val="E1E4E5"/>
            </a:fgClr>
            <a:bgClr>
              <a:schemeClr val="bg1"/>
            </a:bgClr>
          </a:patt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a:p>
        </p:txBody>
      </p:sp>
      <p:sp>
        <p:nvSpPr>
          <p:cNvPr id="8" name="Rectangle 7"/>
          <p:cNvSpPr/>
          <p:nvPr/>
        </p:nvSpPr>
        <p:spPr>
          <a:xfrm flipV="1">
            <a:off x="0" y="1"/>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Title Green@300.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318" y="4042834"/>
            <a:ext cx="9166636" cy="1102867"/>
          </a:xfrm>
          <a:prstGeom prst="rect">
            <a:avLst/>
          </a:prstGeom>
        </p:spPr>
      </p:pic>
      <p:sp>
        <p:nvSpPr>
          <p:cNvPr id="2" name="Title 1"/>
          <p:cNvSpPr>
            <a:spLocks noGrp="1"/>
          </p:cNvSpPr>
          <p:nvPr>
            <p:ph type="ctrTitle" hasCustomPrompt="1"/>
          </p:nvPr>
        </p:nvSpPr>
        <p:spPr>
          <a:xfrm>
            <a:off x="719139" y="1223964"/>
            <a:ext cx="7739062" cy="1102519"/>
          </a:xfrm>
        </p:spPr>
        <p:txBody>
          <a:bodyPr/>
          <a:lstStyle>
            <a:lvl1pPr algn="r">
              <a:defRPr sz="4000" b="1" baseline="0">
                <a:solidFill>
                  <a:srgbClr val="005294"/>
                </a:solidFill>
              </a:defRPr>
            </a:lvl1pPr>
          </a:lstStyle>
          <a:p>
            <a:r>
              <a:rPr lang="en-US"/>
              <a:t>Click to enter presentation title</a:t>
            </a:r>
          </a:p>
        </p:txBody>
      </p:sp>
      <p:sp>
        <p:nvSpPr>
          <p:cNvPr id="3" name="Subtitle 2"/>
          <p:cNvSpPr>
            <a:spLocks noGrp="1"/>
          </p:cNvSpPr>
          <p:nvPr>
            <p:ph type="subTitle" idx="1" hasCustomPrompt="1"/>
          </p:nvPr>
        </p:nvSpPr>
        <p:spPr>
          <a:xfrm>
            <a:off x="1371600" y="2543629"/>
            <a:ext cx="7086600" cy="1314450"/>
          </a:xfrm>
        </p:spPr>
        <p:txBody>
          <a:bodyPr>
            <a:normAutofit/>
          </a:bodyPr>
          <a:lstStyle>
            <a:lvl1pPr marL="0" indent="0" algn="r">
              <a:buNone/>
              <a:defRPr sz="280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enter presenter’s name/date</a:t>
            </a:r>
          </a:p>
        </p:txBody>
      </p:sp>
      <p:pic>
        <p:nvPicPr>
          <p:cNvPr id="14" name="Picture 13" descr="CMS Logo Master_201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139" y="4452012"/>
            <a:ext cx="1511230" cy="367488"/>
          </a:xfrm>
          <a:prstGeom prst="rect">
            <a:avLst/>
          </a:prstGeom>
        </p:spPr>
      </p:pic>
    </p:spTree>
    <p:extLst>
      <p:ext uri="{BB962C8B-B14F-4D97-AF65-F5344CB8AC3E}">
        <p14:creationId xmlns:p14="http://schemas.microsoft.com/office/powerpoint/2010/main" val="364999419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EFA6DA-D5FA-47F4-BAD6-B58A376E406A}"/>
              </a:ext>
            </a:extLst>
          </p:cNvPr>
          <p:cNvGraphicFramePr>
            <a:graphicFrameLocks noChangeAspect="1"/>
          </p:cNvGraphicFramePr>
          <p:nvPr userDrawn="1">
            <p:custDataLst>
              <p:tags r:id="rId2"/>
            </p:custDataLst>
            <p:extLst>
              <p:ext uri="{D42A27DB-BD31-4B8C-83A1-F6EECF244321}">
                <p14:modId xmlns:p14="http://schemas.microsoft.com/office/powerpoint/2010/main" val="165905210"/>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7649" name="think-cell Slide" r:id="rId5" imgW="353" imgH="353" progId="TCLayout.ActiveDocument.1">
                  <p:embed/>
                </p:oleObj>
              </mc:Choice>
              <mc:Fallback>
                <p:oleObj name="think-cell Slide" r:id="rId5" imgW="353" imgH="353" progId="TCLayout.ActiveDocument.1">
                  <p:embed/>
                  <p:pic>
                    <p:nvPicPr>
                      <p:cNvPr id="9" name="Object 8" hidden="1">
                        <a:extLst>
                          <a:ext uri="{FF2B5EF4-FFF2-40B4-BE49-F238E27FC236}">
                            <a16:creationId xmlns:a16="http://schemas.microsoft.com/office/drawing/2014/main" id="{49EFA6DA-D5FA-47F4-BAD6-B58A376E406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B154016-FFAA-4D6B-965B-D84A03F85DE5}"/>
              </a:ext>
            </a:extLst>
          </p:cNvPr>
          <p:cNvSpPr/>
          <p:nvPr userDrawn="1">
            <p:custDataLst>
              <p:tags r:id="rId3"/>
            </p:custDataLst>
          </p:nvPr>
        </p:nvSpPr>
        <p:spPr>
          <a:xfrm>
            <a:off x="1" y="1"/>
            <a:ext cx="158750" cy="158750"/>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a:latin typeface="Century Gothic" panose="020B0502020202020204" pitchFamily="34" charset="0"/>
              <a:ea typeface="+mj-ea"/>
              <a:cs typeface="+mj-cs"/>
              <a:sym typeface="Century Gothic" panose="020B0502020202020204" pitchFamily="34" charset="0"/>
            </a:endParaRPr>
          </a:p>
        </p:txBody>
      </p:sp>
      <p:sp>
        <p:nvSpPr>
          <p:cNvPr id="7" name="Rectangle 6">
            <a:extLst>
              <a:ext uri="{FF2B5EF4-FFF2-40B4-BE49-F238E27FC236}">
                <a16:creationId xmlns:a16="http://schemas.microsoft.com/office/drawing/2014/main" id="{3985D36C-02B1-4E4D-B2C3-40F2049C9345}"/>
              </a:ext>
            </a:extLst>
          </p:cNvPr>
          <p:cNvSpPr/>
          <p:nvPr/>
        </p:nvSpPr>
        <p:spPr>
          <a:xfrm>
            <a:off x="0" y="4655001"/>
            <a:ext cx="9144000" cy="52199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p>
        </p:txBody>
      </p:sp>
      <p:sp>
        <p:nvSpPr>
          <p:cNvPr id="2" name="Title 1"/>
          <p:cNvSpPr>
            <a:spLocks noGrp="1"/>
          </p:cNvSpPr>
          <p:nvPr>
            <p:ph type="title" hasCustomPrompt="1"/>
          </p:nvPr>
        </p:nvSpPr>
        <p:spPr>
          <a:xfrm>
            <a:off x="355210" y="128501"/>
            <a:ext cx="8443044" cy="572115"/>
          </a:xfrm>
        </p:spPr>
        <p:txBody>
          <a:bodyPr/>
          <a:lstStyle>
            <a:lvl1pPr>
              <a:defRPr sz="2000"/>
            </a:lvl1pPr>
          </a:lstStyle>
          <a:p>
            <a:r>
              <a:rPr lang="en-US"/>
              <a:t>Click to edit Pre-Read Master title style</a:t>
            </a:r>
          </a:p>
        </p:txBody>
      </p:sp>
      <p:sp>
        <p:nvSpPr>
          <p:cNvPr id="3" name="Content Placeholder 2"/>
          <p:cNvSpPr>
            <a:spLocks noGrp="1"/>
          </p:cNvSpPr>
          <p:nvPr>
            <p:ph idx="1"/>
          </p:nvPr>
        </p:nvSpPr>
        <p:spPr>
          <a:xfrm>
            <a:off x="355211" y="700616"/>
            <a:ext cx="8445889" cy="3920893"/>
          </a:xfrm>
        </p:spPr>
        <p:txBody>
          <a:bodyPr>
            <a:normAutofit/>
          </a:bodyPr>
          <a:lstStyle>
            <a:lvl1pPr marL="0" indent="0">
              <a:lnSpc>
                <a:spcPct val="100000"/>
              </a:lnSpc>
              <a:buClr>
                <a:schemeClr val="tx2"/>
              </a:buClr>
              <a:buFont typeface="Wingdings" charset="2"/>
              <a:buNone/>
              <a:defRPr sz="1600"/>
            </a:lvl1pPr>
            <a:lvl2pPr marL="274313" indent="-274313">
              <a:lnSpc>
                <a:spcPct val="100000"/>
              </a:lnSpc>
              <a:buClr>
                <a:schemeClr val="tx2"/>
              </a:buClr>
              <a:buFont typeface="Arial" panose="020B0604020202020204" pitchFamily="34" charset="0"/>
              <a:buChar char="•"/>
              <a:defRPr sz="1400"/>
            </a:lvl2pPr>
            <a:lvl3pPr marL="548627" indent="-274313">
              <a:lnSpc>
                <a:spcPct val="100000"/>
              </a:lnSpc>
              <a:buClr>
                <a:schemeClr val="tx2"/>
              </a:buClr>
              <a:buFont typeface="Arial" panose="020B0604020202020204" pitchFamily="34" charset="0"/>
              <a:buChar char="•"/>
              <a:defRPr sz="1200"/>
            </a:lvl3pPr>
            <a:lvl4pPr marL="822940" indent="-274313">
              <a:lnSpc>
                <a:spcPct val="100000"/>
              </a:lnSpc>
              <a:buClr>
                <a:schemeClr val="tx2"/>
              </a:buClr>
              <a:buFont typeface="Arial" panose="020B0604020202020204" pitchFamily="34" charset="0"/>
              <a:buChar char="•"/>
              <a:defRPr sz="1100"/>
            </a:lvl4pPr>
            <a:lvl5pPr marL="1097252" indent="-274313">
              <a:lnSpc>
                <a:spcPct val="100000"/>
              </a:lnSpc>
              <a:buClr>
                <a:schemeClr val="tx2"/>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764473"/>
            <a:ext cx="2133600" cy="273844"/>
          </a:xfrm>
          <a:prstGeom prst="rect">
            <a:avLst/>
          </a:prstGeom>
        </p:spPr>
        <p:txBody>
          <a:bodyPr/>
          <a:lstStyle/>
          <a:p>
            <a:fld id="{DB896E01-B6FC-014C-B3E4-474A27A3E16E}" type="datetime1">
              <a:rPr lang="en-US" smtClean="0"/>
              <a:t>11/8/2022</a:t>
            </a:fld>
            <a:endParaRPr lang="en-US"/>
          </a:p>
        </p:txBody>
      </p:sp>
      <p:sp>
        <p:nvSpPr>
          <p:cNvPr id="5" name="Footer Placeholder 4"/>
          <p:cNvSpPr>
            <a:spLocks noGrp="1"/>
          </p:cNvSpPr>
          <p:nvPr>
            <p:ph type="ftr" sz="quarter" idx="11"/>
          </p:nvPr>
        </p:nvSpPr>
        <p:spPr>
          <a:xfrm>
            <a:off x="814162" y="4729207"/>
            <a:ext cx="7872639" cy="364332"/>
          </a:xfrm>
          <a:ln>
            <a:noFill/>
          </a:ln>
        </p:spPr>
        <p:txBody>
          <a:bodyPr/>
          <a:lstStyle>
            <a:lvl1pPr algn="r">
              <a:defRPr sz="1800" b="1" i="0">
                <a:solidFill>
                  <a:schemeClr val="bg1"/>
                </a:solidFill>
              </a:defRPr>
            </a:lvl1pPr>
          </a:lstStyle>
          <a:p>
            <a:endParaRPr lang="en-US"/>
          </a:p>
        </p:txBody>
      </p:sp>
      <p:sp>
        <p:nvSpPr>
          <p:cNvPr id="6" name="Slide Number Placeholder 5"/>
          <p:cNvSpPr>
            <a:spLocks noGrp="1"/>
          </p:cNvSpPr>
          <p:nvPr>
            <p:ph type="sldNum" sz="quarter" idx="12"/>
          </p:nvPr>
        </p:nvSpPr>
        <p:spPr>
          <a:ln>
            <a:noFill/>
          </a:ln>
        </p:spPr>
        <p:txBody>
          <a:bodyPr/>
          <a:lstStyle>
            <a:lvl1pPr>
              <a:defRPr>
                <a:solidFill>
                  <a:schemeClr val="bg1"/>
                </a:solidFill>
              </a:defRPr>
            </a:lvl1pPr>
          </a:lstStyle>
          <a:p>
            <a:fld id="{EA69B7C6-3FEA-7848-A062-37F8F6368D00}" type="slidenum">
              <a:rPr lang="en-US" smtClean="0"/>
              <a:t>‹#›</a:t>
            </a:fld>
            <a:endParaRPr lang="en-US"/>
          </a:p>
        </p:txBody>
      </p:sp>
    </p:spTree>
    <p:extLst>
      <p:ext uri="{BB962C8B-B14F-4D97-AF65-F5344CB8AC3E}">
        <p14:creationId xmlns:p14="http://schemas.microsoft.com/office/powerpoint/2010/main" val="3726116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A6E50E-3395-4D66-A64E-9EE6850B8C85}"/>
              </a:ext>
            </a:extLst>
          </p:cNvPr>
          <p:cNvGraphicFramePr>
            <a:graphicFrameLocks noChangeAspect="1"/>
          </p:cNvGraphicFramePr>
          <p:nvPr userDrawn="1">
            <p:custDataLst>
              <p:tags r:id="rId2"/>
            </p:custDataLst>
            <p:extLst>
              <p:ext uri="{D42A27DB-BD31-4B8C-83A1-F6EECF244321}">
                <p14:modId xmlns:p14="http://schemas.microsoft.com/office/powerpoint/2010/main" val="28940092"/>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8673" name="think-cell Slide" r:id="rId5" imgW="353" imgH="353" progId="TCLayout.ActiveDocument.1">
                  <p:embed/>
                </p:oleObj>
              </mc:Choice>
              <mc:Fallback>
                <p:oleObj name="think-cell Slide" r:id="rId5" imgW="353" imgH="353" progId="TCLayout.ActiveDocument.1">
                  <p:embed/>
                  <p:pic>
                    <p:nvPicPr>
                      <p:cNvPr id="7" name="Object 6" hidden="1">
                        <a:extLst>
                          <a:ext uri="{FF2B5EF4-FFF2-40B4-BE49-F238E27FC236}">
                            <a16:creationId xmlns:a16="http://schemas.microsoft.com/office/drawing/2014/main" id="{87A6E50E-3395-4D66-A64E-9EE6850B8C85}"/>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5BF58BE-E45B-4D25-A2C5-467749F314C8}"/>
              </a:ext>
            </a:extLst>
          </p:cNvPr>
          <p:cNvSpPr/>
          <p:nvPr userDrawn="1">
            <p:custDataLst>
              <p:tags r:id="rId3"/>
            </p:custDataLst>
          </p:nvPr>
        </p:nvSpPr>
        <p:spPr>
          <a:xfrm>
            <a:off x="1" y="1"/>
            <a:ext cx="158750" cy="158750"/>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349805" y="141733"/>
            <a:ext cx="8435107" cy="555583"/>
          </a:xfrm>
        </p:spPr>
        <p:txBody>
          <a:bodyPr/>
          <a:lstStyle>
            <a:lvl1pPr>
              <a:defRPr sz="2000">
                <a:solidFill>
                  <a:srgbClr val="3C3C3B"/>
                </a:solidFill>
              </a:defRPr>
            </a:lvl1pPr>
          </a:lstStyle>
          <a:p>
            <a:r>
              <a:rPr lang="en-US"/>
              <a:t>Click to edit Master title style</a:t>
            </a:r>
          </a:p>
        </p:txBody>
      </p:sp>
      <p:sp>
        <p:nvSpPr>
          <p:cNvPr id="3" name="Content Placeholder 2"/>
          <p:cNvSpPr>
            <a:spLocks noGrp="1"/>
          </p:cNvSpPr>
          <p:nvPr>
            <p:ph sz="half" idx="1"/>
          </p:nvPr>
        </p:nvSpPr>
        <p:spPr>
          <a:xfrm>
            <a:off x="344716" y="713593"/>
            <a:ext cx="4109355" cy="3842078"/>
          </a:xfrm>
        </p:spPr>
        <p:txBody>
          <a:bodyPr>
            <a:normAutofit/>
          </a:bodyPr>
          <a:lstStyle>
            <a:lvl1pPr marL="0" indent="0">
              <a:buNone/>
              <a:defRPr sz="1600">
                <a:solidFill>
                  <a:srgbClr val="3C3C3B"/>
                </a:solidFill>
              </a:defRPr>
            </a:lvl1pPr>
            <a:lvl2pPr marL="274313" indent="-274313">
              <a:buFont typeface="Arial" panose="020B0604020202020204" pitchFamily="34" charset="0"/>
              <a:buChar char="•"/>
              <a:defRPr sz="1400">
                <a:solidFill>
                  <a:srgbClr val="3C3C3B"/>
                </a:solidFill>
              </a:defRPr>
            </a:lvl2pPr>
            <a:lvl3pPr marL="548627" indent="-274313">
              <a:buFont typeface="Arial" panose="020B0604020202020204" pitchFamily="34" charset="0"/>
              <a:buChar char="•"/>
              <a:defRPr sz="1200">
                <a:solidFill>
                  <a:srgbClr val="3C3C3B"/>
                </a:solidFill>
              </a:defRPr>
            </a:lvl3pPr>
            <a:lvl4pPr marL="822940" indent="-274313">
              <a:buFont typeface="Arial" panose="020B0604020202020204" pitchFamily="34" charset="0"/>
              <a:buChar char="•"/>
              <a:defRPr sz="1100">
                <a:solidFill>
                  <a:srgbClr val="3C3C3B"/>
                </a:solidFill>
              </a:defRPr>
            </a:lvl4pPr>
            <a:lvl5pPr marL="1097252" indent="-274313">
              <a:buFont typeface="Arial" panose="020B0604020202020204" pitchFamily="34" charset="0"/>
              <a:buChar char="•"/>
              <a:defRPr sz="1100">
                <a:solidFill>
                  <a:srgbClr val="3C3C3B"/>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8368" y="697315"/>
            <a:ext cx="4114796" cy="3842078"/>
          </a:xfrm>
        </p:spPr>
        <p:txBody>
          <a:bodyPr>
            <a:normAutofit/>
          </a:bodyPr>
          <a:lstStyle>
            <a:lvl1pPr marL="0" indent="0">
              <a:buNone/>
              <a:defRPr sz="1600">
                <a:solidFill>
                  <a:srgbClr val="3C3C3B"/>
                </a:solidFill>
              </a:defRPr>
            </a:lvl1pPr>
            <a:lvl2pPr marL="274313" indent="-274313">
              <a:buFont typeface="Arial" panose="020B0604020202020204" pitchFamily="34" charset="0"/>
              <a:buChar char="•"/>
              <a:defRPr lang="en-US" sz="1400" kern="1200" dirty="0" smtClean="0">
                <a:solidFill>
                  <a:srgbClr val="3C3C3B"/>
                </a:solidFill>
                <a:latin typeface="+mn-lt"/>
                <a:ea typeface="+mn-ea"/>
                <a:cs typeface="+mn-cs"/>
              </a:defRPr>
            </a:lvl2pPr>
            <a:lvl3pPr marL="548627" indent="-274313">
              <a:buFont typeface="Arial" panose="020B0604020202020204" pitchFamily="34" charset="0"/>
              <a:buChar char="•"/>
              <a:defRPr sz="1200">
                <a:solidFill>
                  <a:srgbClr val="3C3C3B"/>
                </a:solidFill>
              </a:defRPr>
            </a:lvl3pPr>
            <a:lvl4pPr marL="822940" indent="-274313">
              <a:buFont typeface="Arial" panose="020B0604020202020204" pitchFamily="34" charset="0"/>
              <a:buChar char="•"/>
              <a:defRPr sz="1100">
                <a:solidFill>
                  <a:srgbClr val="3C3C3B"/>
                </a:solidFill>
              </a:defRPr>
            </a:lvl4pPr>
            <a:lvl5pPr marL="1097252" indent="-274313">
              <a:buFont typeface="Arial" panose="020B0604020202020204" pitchFamily="34" charset="0"/>
              <a:buChar char="•"/>
              <a:defRPr sz="1100">
                <a:solidFill>
                  <a:srgbClr val="3C3C3B"/>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5764473"/>
            <a:ext cx="2133600" cy="273844"/>
          </a:xfrm>
          <a:prstGeom prst="rect">
            <a:avLst/>
          </a:prstGeom>
        </p:spPr>
        <p:txBody>
          <a:bodyPr/>
          <a:lstStyle/>
          <a:p>
            <a:fld id="{5707355F-22F0-684D-B046-094980D10CE1}" type="datetime1">
              <a:rPr lang="en-US" smtClean="0"/>
              <a:t>11/8/2022</a:t>
            </a:fld>
            <a:endParaRPr lang="en-US"/>
          </a:p>
        </p:txBody>
      </p:sp>
      <p:sp>
        <p:nvSpPr>
          <p:cNvPr id="8" name="TextBox 7"/>
          <p:cNvSpPr txBox="1"/>
          <p:nvPr/>
        </p:nvSpPr>
        <p:spPr>
          <a:xfrm>
            <a:off x="7837715" y="-399143"/>
            <a:ext cx="184731" cy="369332"/>
          </a:xfrm>
          <a:prstGeom prst="rect">
            <a:avLst/>
          </a:prstGeom>
          <a:noFill/>
        </p:spPr>
        <p:txBody>
          <a:bodyPr wrap="none" rtlCol="0">
            <a:spAutoFit/>
          </a:bodyPr>
          <a:lstStyle/>
          <a:p>
            <a:endParaRPr lang="en-US" sz="1800"/>
          </a:p>
        </p:txBody>
      </p:sp>
      <p:sp>
        <p:nvSpPr>
          <p:cNvPr id="11" name="Rectangle 10">
            <a:extLst>
              <a:ext uri="{FF2B5EF4-FFF2-40B4-BE49-F238E27FC236}">
                <a16:creationId xmlns:a16="http://schemas.microsoft.com/office/drawing/2014/main" id="{4E56F240-CD89-E543-85F7-76F417140D31}"/>
              </a:ext>
            </a:extLst>
          </p:cNvPr>
          <p:cNvSpPr/>
          <p:nvPr/>
        </p:nvSpPr>
        <p:spPr>
          <a:xfrm>
            <a:off x="0" y="4655001"/>
            <a:ext cx="9144000" cy="52199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p>
        </p:txBody>
      </p:sp>
      <p:sp>
        <p:nvSpPr>
          <p:cNvPr id="12" name="Footer Placeholder 4">
            <a:extLst>
              <a:ext uri="{FF2B5EF4-FFF2-40B4-BE49-F238E27FC236}">
                <a16:creationId xmlns:a16="http://schemas.microsoft.com/office/drawing/2014/main" id="{38FB7454-A6C6-0A46-8A15-981699BEBC0E}"/>
              </a:ext>
            </a:extLst>
          </p:cNvPr>
          <p:cNvSpPr>
            <a:spLocks noGrp="1"/>
          </p:cNvSpPr>
          <p:nvPr>
            <p:ph type="ftr" sz="quarter" idx="11"/>
          </p:nvPr>
        </p:nvSpPr>
        <p:spPr>
          <a:xfrm>
            <a:off x="814162" y="4729207"/>
            <a:ext cx="7872639" cy="364332"/>
          </a:xfrm>
          <a:ln>
            <a:noFill/>
          </a:ln>
        </p:spPr>
        <p:txBody>
          <a:bodyPr/>
          <a:lstStyle>
            <a:lvl1pPr algn="r">
              <a:defRPr sz="1800" b="1" i="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DE5BA7B0-BD0E-1A4B-B21D-530E9A86E4B8}"/>
              </a:ext>
            </a:extLst>
          </p:cNvPr>
          <p:cNvSpPr>
            <a:spLocks noGrp="1"/>
          </p:cNvSpPr>
          <p:nvPr>
            <p:ph type="sldNum" sz="quarter" idx="12"/>
          </p:nvPr>
        </p:nvSpPr>
        <p:spPr>
          <a:xfrm>
            <a:off x="8686800" y="4827172"/>
            <a:ext cx="378082" cy="210984"/>
          </a:xfrm>
          <a:ln>
            <a:noFill/>
          </a:ln>
        </p:spPr>
        <p:txBody>
          <a:bodyPr/>
          <a:lstStyle>
            <a:lvl1pPr>
              <a:defRPr>
                <a:solidFill>
                  <a:schemeClr val="bg1"/>
                </a:solidFill>
              </a:defRPr>
            </a:lvl1pPr>
          </a:lstStyle>
          <a:p>
            <a:fld id="{EA69B7C6-3FEA-7848-A062-37F8F6368D00}" type="slidenum">
              <a:rPr lang="en-US" smtClean="0"/>
              <a:t>‹#›</a:t>
            </a:fld>
            <a:endParaRPr lang="en-US"/>
          </a:p>
        </p:txBody>
      </p:sp>
      <p:sp>
        <p:nvSpPr>
          <p:cNvPr id="10" name="TextBox 9">
            <a:extLst>
              <a:ext uri="{FF2B5EF4-FFF2-40B4-BE49-F238E27FC236}">
                <a16:creationId xmlns:a16="http://schemas.microsoft.com/office/drawing/2014/main" id="{D9953FD9-52A1-4497-A37A-4E5B367DCAEC}"/>
              </a:ext>
            </a:extLst>
          </p:cNvPr>
          <p:cNvSpPr txBox="1"/>
          <p:nvPr userDrawn="1"/>
        </p:nvSpPr>
        <p:spPr>
          <a:xfrm>
            <a:off x="7837715" y="-399143"/>
            <a:ext cx="184731" cy="369332"/>
          </a:xfrm>
          <a:prstGeom prst="rect">
            <a:avLst/>
          </a:prstGeom>
          <a:noFill/>
        </p:spPr>
        <p:txBody>
          <a:bodyPr wrap="none" rtlCol="0">
            <a:spAutoFit/>
          </a:bodyPr>
          <a:lstStyle/>
          <a:p>
            <a:endParaRPr lang="en-US" sz="1800"/>
          </a:p>
        </p:txBody>
      </p:sp>
    </p:spTree>
    <p:extLst>
      <p:ext uri="{BB962C8B-B14F-4D97-AF65-F5344CB8AC3E}">
        <p14:creationId xmlns:p14="http://schemas.microsoft.com/office/powerpoint/2010/main" val="3666091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 CE and CMS">
    <p:spTree>
      <p:nvGrpSpPr>
        <p:cNvPr id="1" name=""/>
        <p:cNvGrpSpPr/>
        <p:nvPr/>
      </p:nvGrpSpPr>
      <p:grpSpPr>
        <a:xfrm>
          <a:off x="0" y="0"/>
          <a:ext cx="0" cy="0"/>
          <a:chOff x="0" y="0"/>
          <a:chExt cx="0" cy="0"/>
        </a:xfrm>
      </p:grpSpPr>
      <p:sp>
        <p:nvSpPr>
          <p:cNvPr id="7" name="Rectangle 6"/>
          <p:cNvSpPr/>
          <p:nvPr/>
        </p:nvSpPr>
        <p:spPr>
          <a:xfrm>
            <a:off x="2286" y="0"/>
            <a:ext cx="9144000" cy="5143500"/>
          </a:xfrm>
          <a:prstGeom prst="rect">
            <a:avLst/>
          </a:prstGeom>
          <a:pattFill prst="ltDnDiag">
            <a:fgClr>
              <a:srgbClr val="E1E4E5"/>
            </a:fgClr>
            <a:bgClr>
              <a:schemeClr val="bg1"/>
            </a:bgClr>
          </a:patt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a:p>
        </p:txBody>
      </p:sp>
      <p:sp>
        <p:nvSpPr>
          <p:cNvPr id="8" name="Rectangle 7"/>
          <p:cNvSpPr/>
          <p:nvPr/>
        </p:nvSpPr>
        <p:spPr>
          <a:xfrm flipV="1">
            <a:off x="0" y="2"/>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Title Green@300.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318" y="4042835"/>
            <a:ext cx="9166636" cy="1102867"/>
          </a:xfrm>
          <a:prstGeom prst="rect">
            <a:avLst/>
          </a:prstGeom>
        </p:spPr>
      </p:pic>
      <p:sp>
        <p:nvSpPr>
          <p:cNvPr id="2" name="Title 1"/>
          <p:cNvSpPr>
            <a:spLocks noGrp="1"/>
          </p:cNvSpPr>
          <p:nvPr>
            <p:ph type="ctrTitle" hasCustomPrompt="1"/>
          </p:nvPr>
        </p:nvSpPr>
        <p:spPr>
          <a:xfrm>
            <a:off x="719139" y="1223965"/>
            <a:ext cx="7739062" cy="1102519"/>
          </a:xfrm>
        </p:spPr>
        <p:txBody>
          <a:bodyPr/>
          <a:lstStyle>
            <a:lvl1pPr algn="r">
              <a:defRPr sz="4000" b="1" baseline="0">
                <a:solidFill>
                  <a:srgbClr val="005294"/>
                </a:solidFill>
              </a:defRPr>
            </a:lvl1pPr>
          </a:lstStyle>
          <a:p>
            <a:r>
              <a:rPr lang="en-US"/>
              <a:t>Click to enter presentation title</a:t>
            </a:r>
          </a:p>
        </p:txBody>
      </p:sp>
      <p:sp>
        <p:nvSpPr>
          <p:cNvPr id="3" name="Subtitle 2"/>
          <p:cNvSpPr>
            <a:spLocks noGrp="1"/>
          </p:cNvSpPr>
          <p:nvPr>
            <p:ph type="subTitle" idx="1" hasCustomPrompt="1"/>
          </p:nvPr>
        </p:nvSpPr>
        <p:spPr>
          <a:xfrm>
            <a:off x="1371600" y="2543629"/>
            <a:ext cx="7086600" cy="1314450"/>
          </a:xfrm>
        </p:spPr>
        <p:txBody>
          <a:bodyPr>
            <a:normAutofit/>
          </a:bodyPr>
          <a:lstStyle>
            <a:lvl1pPr marL="0" indent="0" algn="r">
              <a:buNone/>
              <a:defRPr sz="2800">
                <a:solidFill>
                  <a:schemeClr val="tx1"/>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enter presenter’s name/date</a:t>
            </a:r>
          </a:p>
        </p:txBody>
      </p:sp>
      <p:pic>
        <p:nvPicPr>
          <p:cNvPr id="14" name="Picture 13" descr="CMS Logo Master_201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1803" y="4406519"/>
            <a:ext cx="1511230" cy="367488"/>
          </a:xfrm>
          <a:prstGeom prst="rect">
            <a:avLst/>
          </a:prstGeom>
        </p:spPr>
      </p:pic>
      <p:pic>
        <p:nvPicPr>
          <p:cNvPr id="11" name="Picture 10">
            <a:extLst>
              <a:ext uri="{FF2B5EF4-FFF2-40B4-BE49-F238E27FC236}">
                <a16:creationId xmlns:a16="http://schemas.microsoft.com/office/drawing/2014/main" id="{A63C328D-8405-6744-87D1-6345BF03AFD9}"/>
              </a:ext>
            </a:extLst>
          </p:cNvPr>
          <p:cNvPicPr>
            <a:picLocks noChangeAspect="1"/>
          </p:cNvPicPr>
          <p:nvPr/>
        </p:nvPicPr>
        <p:blipFill>
          <a:blip r:embed="rId4"/>
          <a:stretch>
            <a:fillRect/>
          </a:stretch>
        </p:blipFill>
        <p:spPr>
          <a:xfrm>
            <a:off x="622327" y="4326588"/>
            <a:ext cx="1611290" cy="618091"/>
          </a:xfrm>
          <a:prstGeom prst="rect">
            <a:avLst/>
          </a:prstGeom>
        </p:spPr>
      </p:pic>
    </p:spTree>
    <p:extLst>
      <p:ext uri="{BB962C8B-B14F-4D97-AF65-F5344CB8AC3E}">
        <p14:creationId xmlns:p14="http://schemas.microsoft.com/office/powerpoint/2010/main" val="366502225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CE">
    <p:spTree>
      <p:nvGrpSpPr>
        <p:cNvPr id="1" name=""/>
        <p:cNvGrpSpPr/>
        <p:nvPr/>
      </p:nvGrpSpPr>
      <p:grpSpPr>
        <a:xfrm>
          <a:off x="0" y="0"/>
          <a:ext cx="0" cy="0"/>
          <a:chOff x="0" y="0"/>
          <a:chExt cx="0" cy="0"/>
        </a:xfrm>
      </p:grpSpPr>
      <p:sp>
        <p:nvSpPr>
          <p:cNvPr id="7" name="Rectangle 6"/>
          <p:cNvSpPr/>
          <p:nvPr/>
        </p:nvSpPr>
        <p:spPr>
          <a:xfrm>
            <a:off x="2286" y="0"/>
            <a:ext cx="9144000" cy="5143500"/>
          </a:xfrm>
          <a:prstGeom prst="rect">
            <a:avLst/>
          </a:prstGeom>
          <a:pattFill prst="ltDnDiag">
            <a:fgClr>
              <a:srgbClr val="E1E4E5"/>
            </a:fgClr>
            <a:bgClr>
              <a:schemeClr val="bg1"/>
            </a:bgClr>
          </a:patt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a:p>
        </p:txBody>
      </p:sp>
      <p:sp>
        <p:nvSpPr>
          <p:cNvPr id="8" name="Rectangle 7"/>
          <p:cNvSpPr/>
          <p:nvPr/>
        </p:nvSpPr>
        <p:spPr>
          <a:xfrm flipV="1">
            <a:off x="0" y="2"/>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Title Green@300.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318" y="4042835"/>
            <a:ext cx="9166636" cy="1102867"/>
          </a:xfrm>
          <a:prstGeom prst="rect">
            <a:avLst/>
          </a:prstGeom>
        </p:spPr>
      </p:pic>
      <p:sp>
        <p:nvSpPr>
          <p:cNvPr id="2" name="Title 1"/>
          <p:cNvSpPr>
            <a:spLocks noGrp="1"/>
          </p:cNvSpPr>
          <p:nvPr>
            <p:ph type="ctrTitle" hasCustomPrompt="1"/>
          </p:nvPr>
        </p:nvSpPr>
        <p:spPr>
          <a:xfrm>
            <a:off x="719139" y="1223965"/>
            <a:ext cx="7739062" cy="1102519"/>
          </a:xfrm>
        </p:spPr>
        <p:txBody>
          <a:bodyPr/>
          <a:lstStyle>
            <a:lvl1pPr algn="r">
              <a:defRPr sz="4000" b="1" baseline="0">
                <a:solidFill>
                  <a:srgbClr val="005294"/>
                </a:solidFill>
              </a:defRPr>
            </a:lvl1pPr>
          </a:lstStyle>
          <a:p>
            <a:r>
              <a:rPr lang="en-US"/>
              <a:t>Click to enter presentation title</a:t>
            </a:r>
          </a:p>
        </p:txBody>
      </p:sp>
      <p:sp>
        <p:nvSpPr>
          <p:cNvPr id="3" name="Subtitle 2"/>
          <p:cNvSpPr>
            <a:spLocks noGrp="1"/>
          </p:cNvSpPr>
          <p:nvPr>
            <p:ph type="subTitle" idx="1" hasCustomPrompt="1"/>
          </p:nvPr>
        </p:nvSpPr>
        <p:spPr>
          <a:xfrm>
            <a:off x="1371600" y="2543629"/>
            <a:ext cx="7086600" cy="1314450"/>
          </a:xfrm>
        </p:spPr>
        <p:txBody>
          <a:bodyPr>
            <a:normAutofit/>
          </a:bodyPr>
          <a:lstStyle>
            <a:lvl1pPr marL="0" indent="0" algn="r">
              <a:buNone/>
              <a:defRPr sz="2800">
                <a:solidFill>
                  <a:schemeClr val="tx1"/>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enter presenter’s name/date</a:t>
            </a:r>
          </a:p>
        </p:txBody>
      </p:sp>
      <p:pic>
        <p:nvPicPr>
          <p:cNvPr id="11" name="Picture 10">
            <a:extLst>
              <a:ext uri="{FF2B5EF4-FFF2-40B4-BE49-F238E27FC236}">
                <a16:creationId xmlns:a16="http://schemas.microsoft.com/office/drawing/2014/main" id="{7823A59D-59B5-2441-87D6-DAEF2ABA062D}"/>
              </a:ext>
            </a:extLst>
          </p:cNvPr>
          <p:cNvPicPr>
            <a:picLocks noChangeAspect="1"/>
          </p:cNvPicPr>
          <p:nvPr/>
        </p:nvPicPr>
        <p:blipFill>
          <a:blip r:embed="rId3"/>
          <a:stretch>
            <a:fillRect/>
          </a:stretch>
        </p:blipFill>
        <p:spPr>
          <a:xfrm>
            <a:off x="622327" y="4326588"/>
            <a:ext cx="1611290" cy="618091"/>
          </a:xfrm>
          <a:prstGeom prst="rect">
            <a:avLst/>
          </a:prstGeom>
        </p:spPr>
      </p:pic>
    </p:spTree>
    <p:extLst>
      <p:ext uri="{BB962C8B-B14F-4D97-AF65-F5344CB8AC3E}">
        <p14:creationId xmlns:p14="http://schemas.microsoft.com/office/powerpoint/2010/main" val="298377926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 CMS">
    <p:spTree>
      <p:nvGrpSpPr>
        <p:cNvPr id="1" name=""/>
        <p:cNvGrpSpPr/>
        <p:nvPr/>
      </p:nvGrpSpPr>
      <p:grpSpPr>
        <a:xfrm>
          <a:off x="0" y="0"/>
          <a:ext cx="0" cy="0"/>
          <a:chOff x="0" y="0"/>
          <a:chExt cx="0" cy="0"/>
        </a:xfrm>
      </p:grpSpPr>
      <p:sp>
        <p:nvSpPr>
          <p:cNvPr id="7" name="Rectangle 6"/>
          <p:cNvSpPr/>
          <p:nvPr/>
        </p:nvSpPr>
        <p:spPr>
          <a:xfrm>
            <a:off x="2286" y="0"/>
            <a:ext cx="9144000" cy="5143500"/>
          </a:xfrm>
          <a:prstGeom prst="rect">
            <a:avLst/>
          </a:prstGeom>
          <a:pattFill prst="ltDnDiag">
            <a:fgClr>
              <a:srgbClr val="E1E4E5"/>
            </a:fgClr>
            <a:bgClr>
              <a:schemeClr val="bg1"/>
            </a:bgClr>
          </a:patt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a:p>
        </p:txBody>
      </p:sp>
      <p:sp>
        <p:nvSpPr>
          <p:cNvPr id="8" name="Rectangle 7"/>
          <p:cNvSpPr/>
          <p:nvPr/>
        </p:nvSpPr>
        <p:spPr>
          <a:xfrm flipV="1">
            <a:off x="0" y="2"/>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Title Green@300.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318" y="4042835"/>
            <a:ext cx="9166636" cy="1102867"/>
          </a:xfrm>
          <a:prstGeom prst="rect">
            <a:avLst/>
          </a:prstGeom>
        </p:spPr>
      </p:pic>
      <p:sp>
        <p:nvSpPr>
          <p:cNvPr id="2" name="Title 1"/>
          <p:cNvSpPr>
            <a:spLocks noGrp="1"/>
          </p:cNvSpPr>
          <p:nvPr>
            <p:ph type="ctrTitle" hasCustomPrompt="1"/>
          </p:nvPr>
        </p:nvSpPr>
        <p:spPr>
          <a:xfrm>
            <a:off x="719139" y="1223965"/>
            <a:ext cx="7739062" cy="1102519"/>
          </a:xfrm>
        </p:spPr>
        <p:txBody>
          <a:bodyPr/>
          <a:lstStyle>
            <a:lvl1pPr algn="r">
              <a:defRPr sz="4000" b="1" baseline="0">
                <a:solidFill>
                  <a:srgbClr val="005294"/>
                </a:solidFill>
              </a:defRPr>
            </a:lvl1pPr>
          </a:lstStyle>
          <a:p>
            <a:r>
              <a:rPr lang="en-US"/>
              <a:t>Click to enter presentation title</a:t>
            </a:r>
          </a:p>
        </p:txBody>
      </p:sp>
      <p:sp>
        <p:nvSpPr>
          <p:cNvPr id="3" name="Subtitle 2"/>
          <p:cNvSpPr>
            <a:spLocks noGrp="1"/>
          </p:cNvSpPr>
          <p:nvPr>
            <p:ph type="subTitle" idx="1" hasCustomPrompt="1"/>
          </p:nvPr>
        </p:nvSpPr>
        <p:spPr>
          <a:xfrm>
            <a:off x="1371600" y="2543629"/>
            <a:ext cx="7086600" cy="1314450"/>
          </a:xfrm>
        </p:spPr>
        <p:txBody>
          <a:bodyPr>
            <a:normAutofit/>
          </a:bodyPr>
          <a:lstStyle>
            <a:lvl1pPr marL="0" indent="0" algn="r">
              <a:buNone/>
              <a:defRPr sz="2800">
                <a:solidFill>
                  <a:schemeClr val="tx1"/>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enter presenter’s name/date</a:t>
            </a:r>
          </a:p>
        </p:txBody>
      </p:sp>
      <p:pic>
        <p:nvPicPr>
          <p:cNvPr id="14" name="Picture 13" descr="CMS Logo Master_201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139" y="4452012"/>
            <a:ext cx="1511230" cy="367488"/>
          </a:xfrm>
          <a:prstGeom prst="rect">
            <a:avLst/>
          </a:prstGeom>
        </p:spPr>
      </p:pic>
    </p:spTree>
    <p:extLst>
      <p:ext uri="{BB962C8B-B14F-4D97-AF65-F5344CB8AC3E}">
        <p14:creationId xmlns:p14="http://schemas.microsoft.com/office/powerpoint/2010/main" val="400407207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EFA6DA-D5FA-47F4-BAD6-B58A376E406A}"/>
              </a:ext>
            </a:extLst>
          </p:cNvPr>
          <p:cNvGraphicFramePr>
            <a:graphicFrameLocks noChangeAspect="1"/>
          </p:cNvGraphicFramePr>
          <p:nvPr userDrawn="1">
            <p:custDataLst>
              <p:tags r:id="rId2"/>
            </p:custDataLst>
            <p:extLst>
              <p:ext uri="{D42A27DB-BD31-4B8C-83A1-F6EECF244321}">
                <p14:modId xmlns:p14="http://schemas.microsoft.com/office/powerpoint/2010/main" val="3327355421"/>
              </p:ex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33793" name="think-cell Slide" r:id="rId5" imgW="353" imgH="353" progId="TCLayout.ActiveDocument.1">
                  <p:embed/>
                </p:oleObj>
              </mc:Choice>
              <mc:Fallback>
                <p:oleObj name="think-cell Slide" r:id="rId5" imgW="353" imgH="353" progId="TCLayout.ActiveDocument.1">
                  <p:embed/>
                  <p:pic>
                    <p:nvPicPr>
                      <p:cNvPr id="9" name="Object 8" hidden="1">
                        <a:extLst>
                          <a:ext uri="{FF2B5EF4-FFF2-40B4-BE49-F238E27FC236}">
                            <a16:creationId xmlns:a16="http://schemas.microsoft.com/office/drawing/2014/main" id="{49EFA6DA-D5FA-47F4-BAD6-B58A376E406A}"/>
                          </a:ext>
                        </a:extLst>
                      </p:cNvPr>
                      <p:cNvPicPr/>
                      <p:nvPr/>
                    </p:nvPicPr>
                    <p:blipFill>
                      <a:blip r:embed="rId6"/>
                      <a:stretch>
                        <a:fillRect/>
                      </a:stretch>
                    </p:blipFill>
                    <p:spPr>
                      <a:xfrm>
                        <a:off x="1590" y="1590"/>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B154016-FFAA-4D6B-965B-D84A03F85DE5}"/>
              </a:ext>
            </a:extLst>
          </p:cNvPr>
          <p:cNvSpPr/>
          <p:nvPr userDrawn="1">
            <p:custDataLst>
              <p:tags r:id="rId3"/>
            </p:custDataLst>
          </p:nvPr>
        </p:nvSpPr>
        <p:spPr>
          <a:xfrm>
            <a:off x="1" y="1"/>
            <a:ext cx="158750" cy="158750"/>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a:latin typeface="Century Gothic" panose="020B0502020202020204" pitchFamily="34" charset="0"/>
              <a:ea typeface="+mj-ea"/>
              <a:cs typeface="+mj-cs"/>
              <a:sym typeface="Century Gothic" panose="020B0502020202020204" pitchFamily="34" charset="0"/>
            </a:endParaRPr>
          </a:p>
        </p:txBody>
      </p:sp>
      <p:sp>
        <p:nvSpPr>
          <p:cNvPr id="7" name="Rectangle 6">
            <a:extLst>
              <a:ext uri="{FF2B5EF4-FFF2-40B4-BE49-F238E27FC236}">
                <a16:creationId xmlns:a16="http://schemas.microsoft.com/office/drawing/2014/main" id="{3985D36C-02B1-4E4D-B2C3-40F2049C9345}"/>
              </a:ext>
            </a:extLst>
          </p:cNvPr>
          <p:cNvSpPr/>
          <p:nvPr/>
        </p:nvSpPr>
        <p:spPr>
          <a:xfrm>
            <a:off x="0" y="4655001"/>
            <a:ext cx="9144000" cy="52199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p>
        </p:txBody>
      </p:sp>
      <p:sp>
        <p:nvSpPr>
          <p:cNvPr id="2" name="Title 1"/>
          <p:cNvSpPr>
            <a:spLocks noGrp="1"/>
          </p:cNvSpPr>
          <p:nvPr>
            <p:ph type="title" hasCustomPrompt="1"/>
          </p:nvPr>
        </p:nvSpPr>
        <p:spPr>
          <a:xfrm>
            <a:off x="355210" y="128501"/>
            <a:ext cx="8443044" cy="572115"/>
          </a:xfrm>
        </p:spPr>
        <p:txBody>
          <a:bodyPr/>
          <a:lstStyle>
            <a:lvl1pPr>
              <a:defRPr sz="2000"/>
            </a:lvl1pPr>
          </a:lstStyle>
          <a:p>
            <a:r>
              <a:rPr lang="en-US"/>
              <a:t>Click to edit Pre-Read Master title style</a:t>
            </a:r>
          </a:p>
        </p:txBody>
      </p:sp>
      <p:sp>
        <p:nvSpPr>
          <p:cNvPr id="3" name="Content Placeholder 2"/>
          <p:cNvSpPr>
            <a:spLocks noGrp="1"/>
          </p:cNvSpPr>
          <p:nvPr>
            <p:ph idx="1"/>
          </p:nvPr>
        </p:nvSpPr>
        <p:spPr>
          <a:xfrm>
            <a:off x="355212" y="700617"/>
            <a:ext cx="8445889" cy="3920893"/>
          </a:xfrm>
        </p:spPr>
        <p:txBody>
          <a:bodyPr>
            <a:normAutofit/>
          </a:bodyPr>
          <a:lstStyle>
            <a:lvl1pPr marL="0" indent="0">
              <a:lnSpc>
                <a:spcPct val="100000"/>
              </a:lnSpc>
              <a:buClr>
                <a:schemeClr val="tx2"/>
              </a:buClr>
              <a:buFont typeface="Wingdings" charset="2"/>
              <a:buNone/>
              <a:defRPr sz="1600"/>
            </a:lvl1pPr>
            <a:lvl2pPr marL="274307" indent="-274307">
              <a:lnSpc>
                <a:spcPct val="100000"/>
              </a:lnSpc>
              <a:buClr>
                <a:schemeClr val="tx2"/>
              </a:buClr>
              <a:buFont typeface="Arial" panose="020B0604020202020204" pitchFamily="34" charset="0"/>
              <a:buChar char="•"/>
              <a:defRPr sz="1400"/>
            </a:lvl2pPr>
            <a:lvl3pPr marL="548613" indent="-274307">
              <a:lnSpc>
                <a:spcPct val="100000"/>
              </a:lnSpc>
              <a:buClr>
                <a:schemeClr val="tx2"/>
              </a:buClr>
              <a:buFont typeface="Arial" panose="020B0604020202020204" pitchFamily="34" charset="0"/>
              <a:buChar char="•"/>
              <a:defRPr sz="1200"/>
            </a:lvl3pPr>
            <a:lvl4pPr marL="822920" indent="-274307">
              <a:lnSpc>
                <a:spcPct val="100000"/>
              </a:lnSpc>
              <a:buClr>
                <a:schemeClr val="tx2"/>
              </a:buClr>
              <a:buFont typeface="Arial" panose="020B0604020202020204" pitchFamily="34" charset="0"/>
              <a:buChar char="•"/>
              <a:defRPr sz="1100"/>
            </a:lvl4pPr>
            <a:lvl5pPr marL="1097225" indent="-274307">
              <a:lnSpc>
                <a:spcPct val="100000"/>
              </a:lnSpc>
              <a:buClr>
                <a:schemeClr val="tx2"/>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764473"/>
            <a:ext cx="2133600" cy="273844"/>
          </a:xfrm>
          <a:prstGeom prst="rect">
            <a:avLst/>
          </a:prstGeom>
        </p:spPr>
        <p:txBody>
          <a:bodyPr/>
          <a:lstStyle/>
          <a:p>
            <a:fld id="{DB896E01-B6FC-014C-B3E4-474A27A3E16E}" type="datetime1">
              <a:rPr lang="en-US" smtClean="0"/>
              <a:t>11/8/2022</a:t>
            </a:fld>
            <a:endParaRPr lang="en-US"/>
          </a:p>
        </p:txBody>
      </p:sp>
      <p:sp>
        <p:nvSpPr>
          <p:cNvPr id="5" name="Footer Placeholder 4"/>
          <p:cNvSpPr>
            <a:spLocks noGrp="1"/>
          </p:cNvSpPr>
          <p:nvPr>
            <p:ph type="ftr" sz="quarter" idx="11"/>
          </p:nvPr>
        </p:nvSpPr>
        <p:spPr>
          <a:xfrm>
            <a:off x="814163" y="4729207"/>
            <a:ext cx="7872639" cy="364332"/>
          </a:xfrm>
          <a:ln>
            <a:noFill/>
          </a:ln>
        </p:spPr>
        <p:txBody>
          <a:bodyPr/>
          <a:lstStyle>
            <a:lvl1pPr algn="r">
              <a:defRPr sz="1800" b="1" i="0">
                <a:solidFill>
                  <a:schemeClr val="bg1"/>
                </a:solidFill>
              </a:defRPr>
            </a:lvl1pPr>
          </a:lstStyle>
          <a:p>
            <a:endParaRPr lang="en-US"/>
          </a:p>
        </p:txBody>
      </p:sp>
      <p:sp>
        <p:nvSpPr>
          <p:cNvPr id="6" name="Slide Number Placeholder 5"/>
          <p:cNvSpPr>
            <a:spLocks noGrp="1"/>
          </p:cNvSpPr>
          <p:nvPr>
            <p:ph type="sldNum" sz="quarter" idx="12"/>
          </p:nvPr>
        </p:nvSpPr>
        <p:spPr>
          <a:ln>
            <a:noFill/>
          </a:ln>
        </p:spPr>
        <p:txBody>
          <a:bodyPr/>
          <a:lstStyle>
            <a:lvl1pPr>
              <a:defRPr>
                <a:solidFill>
                  <a:schemeClr val="bg1"/>
                </a:solidFill>
              </a:defRPr>
            </a:lvl1pPr>
          </a:lstStyle>
          <a:p>
            <a:fld id="{EA69B7C6-3FEA-7848-A062-37F8F6368D00}" type="slidenum">
              <a:rPr lang="en-US" smtClean="0"/>
              <a:t>‹#›</a:t>
            </a:fld>
            <a:endParaRPr lang="en-US"/>
          </a:p>
        </p:txBody>
      </p:sp>
    </p:spTree>
    <p:extLst>
      <p:ext uri="{BB962C8B-B14F-4D97-AF65-F5344CB8AC3E}">
        <p14:creationId xmlns:p14="http://schemas.microsoft.com/office/powerpoint/2010/main" val="353072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CMS">
    <p:spTree>
      <p:nvGrpSpPr>
        <p:cNvPr id="1" name=""/>
        <p:cNvGrpSpPr/>
        <p:nvPr/>
      </p:nvGrpSpPr>
      <p:grpSpPr>
        <a:xfrm>
          <a:off x="0" y="0"/>
          <a:ext cx="0" cy="0"/>
          <a:chOff x="0" y="0"/>
          <a:chExt cx="0" cy="0"/>
        </a:xfrm>
      </p:grpSpPr>
      <p:sp>
        <p:nvSpPr>
          <p:cNvPr id="7" name="Rectangle 6"/>
          <p:cNvSpPr/>
          <p:nvPr/>
        </p:nvSpPr>
        <p:spPr>
          <a:xfrm>
            <a:off x="2286" y="0"/>
            <a:ext cx="9144000" cy="5143500"/>
          </a:xfrm>
          <a:prstGeom prst="rect">
            <a:avLst/>
          </a:prstGeom>
          <a:pattFill prst="ltDnDiag">
            <a:fgClr>
              <a:srgbClr val="E1E4E5"/>
            </a:fgClr>
            <a:bgClr>
              <a:schemeClr val="bg1"/>
            </a:bgClr>
          </a:patt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a:p>
        </p:txBody>
      </p:sp>
      <p:sp>
        <p:nvSpPr>
          <p:cNvPr id="8" name="Rectangle 7"/>
          <p:cNvSpPr/>
          <p:nvPr/>
        </p:nvSpPr>
        <p:spPr>
          <a:xfrm flipV="1">
            <a:off x="0" y="0"/>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Title Green@300.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318" y="4042833"/>
            <a:ext cx="9166636" cy="1102867"/>
          </a:xfrm>
          <a:prstGeom prst="rect">
            <a:avLst/>
          </a:prstGeom>
        </p:spPr>
      </p:pic>
      <p:sp>
        <p:nvSpPr>
          <p:cNvPr id="2" name="Title 1"/>
          <p:cNvSpPr>
            <a:spLocks noGrp="1"/>
          </p:cNvSpPr>
          <p:nvPr>
            <p:ph type="ctrTitle" hasCustomPrompt="1"/>
          </p:nvPr>
        </p:nvSpPr>
        <p:spPr>
          <a:xfrm>
            <a:off x="719138" y="1223963"/>
            <a:ext cx="7739062" cy="1102519"/>
          </a:xfrm>
        </p:spPr>
        <p:txBody>
          <a:bodyPr/>
          <a:lstStyle>
            <a:lvl1pPr algn="r">
              <a:defRPr sz="4000" b="1" baseline="0">
                <a:solidFill>
                  <a:srgbClr val="005294"/>
                </a:solidFill>
              </a:defRPr>
            </a:lvl1pPr>
          </a:lstStyle>
          <a:p>
            <a:r>
              <a:rPr lang="en-US"/>
              <a:t>Click to enter presentation title</a:t>
            </a:r>
          </a:p>
        </p:txBody>
      </p:sp>
      <p:sp>
        <p:nvSpPr>
          <p:cNvPr id="3" name="Subtitle 2"/>
          <p:cNvSpPr>
            <a:spLocks noGrp="1"/>
          </p:cNvSpPr>
          <p:nvPr>
            <p:ph type="subTitle" idx="1" hasCustomPrompt="1"/>
          </p:nvPr>
        </p:nvSpPr>
        <p:spPr>
          <a:xfrm>
            <a:off x="1371600" y="2543629"/>
            <a:ext cx="7086600" cy="1314450"/>
          </a:xfrm>
        </p:spPr>
        <p:txBody>
          <a:bodyPr>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enter presenter’s name/date</a:t>
            </a:r>
          </a:p>
        </p:txBody>
      </p:sp>
      <p:pic>
        <p:nvPicPr>
          <p:cNvPr id="14" name="Picture 13" descr="CMS Logo Master_201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138" y="4452012"/>
            <a:ext cx="1511230" cy="367488"/>
          </a:xfrm>
          <a:prstGeom prst="rect">
            <a:avLst/>
          </a:prstGeom>
        </p:spPr>
      </p:pic>
    </p:spTree>
    <p:extLst>
      <p:ext uri="{BB962C8B-B14F-4D97-AF65-F5344CB8AC3E}">
        <p14:creationId xmlns:p14="http://schemas.microsoft.com/office/powerpoint/2010/main" val="160037961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A6E50E-3395-4D66-A64E-9EE6850B8C85}"/>
              </a:ext>
            </a:extLst>
          </p:cNvPr>
          <p:cNvGraphicFramePr>
            <a:graphicFrameLocks noChangeAspect="1"/>
          </p:cNvGraphicFramePr>
          <p:nvPr userDrawn="1">
            <p:custDataLst>
              <p:tags r:id="rId2"/>
            </p:custDataLst>
            <p:extLst>
              <p:ext uri="{D42A27DB-BD31-4B8C-83A1-F6EECF244321}">
                <p14:modId xmlns:p14="http://schemas.microsoft.com/office/powerpoint/2010/main" val="1173976802"/>
              </p:ex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34817" name="think-cell Slide" r:id="rId5" imgW="353" imgH="353" progId="TCLayout.ActiveDocument.1">
                  <p:embed/>
                </p:oleObj>
              </mc:Choice>
              <mc:Fallback>
                <p:oleObj name="think-cell Slide" r:id="rId5" imgW="353" imgH="353" progId="TCLayout.ActiveDocument.1">
                  <p:embed/>
                  <p:pic>
                    <p:nvPicPr>
                      <p:cNvPr id="7" name="Object 6" hidden="1">
                        <a:extLst>
                          <a:ext uri="{FF2B5EF4-FFF2-40B4-BE49-F238E27FC236}">
                            <a16:creationId xmlns:a16="http://schemas.microsoft.com/office/drawing/2014/main" id="{87A6E50E-3395-4D66-A64E-9EE6850B8C85}"/>
                          </a:ext>
                        </a:extLst>
                      </p:cNvPr>
                      <p:cNvPicPr/>
                      <p:nvPr/>
                    </p:nvPicPr>
                    <p:blipFill>
                      <a:blip r:embed="rId6"/>
                      <a:stretch>
                        <a:fillRect/>
                      </a:stretch>
                    </p:blipFill>
                    <p:spPr>
                      <a:xfrm>
                        <a:off x="1590" y="1590"/>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5BF58BE-E45B-4D25-A2C5-467749F314C8}"/>
              </a:ext>
            </a:extLst>
          </p:cNvPr>
          <p:cNvSpPr/>
          <p:nvPr userDrawn="1">
            <p:custDataLst>
              <p:tags r:id="rId3"/>
            </p:custDataLst>
          </p:nvPr>
        </p:nvSpPr>
        <p:spPr>
          <a:xfrm>
            <a:off x="1" y="1"/>
            <a:ext cx="158750" cy="158750"/>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349806" y="141734"/>
            <a:ext cx="8435107" cy="555583"/>
          </a:xfrm>
        </p:spPr>
        <p:txBody>
          <a:bodyPr/>
          <a:lstStyle>
            <a:lvl1pPr>
              <a:defRPr sz="2000">
                <a:solidFill>
                  <a:srgbClr val="3C3C3B"/>
                </a:solidFill>
              </a:defRPr>
            </a:lvl1pPr>
          </a:lstStyle>
          <a:p>
            <a:r>
              <a:rPr lang="en-US"/>
              <a:t>Click to edit Master title style</a:t>
            </a:r>
          </a:p>
        </p:txBody>
      </p:sp>
      <p:sp>
        <p:nvSpPr>
          <p:cNvPr id="3" name="Content Placeholder 2"/>
          <p:cNvSpPr>
            <a:spLocks noGrp="1"/>
          </p:cNvSpPr>
          <p:nvPr>
            <p:ph sz="half" idx="1"/>
          </p:nvPr>
        </p:nvSpPr>
        <p:spPr>
          <a:xfrm>
            <a:off x="344717" y="713593"/>
            <a:ext cx="4109355" cy="3842078"/>
          </a:xfrm>
        </p:spPr>
        <p:txBody>
          <a:bodyPr>
            <a:normAutofit/>
          </a:bodyPr>
          <a:lstStyle>
            <a:lvl1pPr marL="0" indent="0">
              <a:buNone/>
              <a:defRPr sz="1600">
                <a:solidFill>
                  <a:srgbClr val="3C3C3B"/>
                </a:solidFill>
              </a:defRPr>
            </a:lvl1pPr>
            <a:lvl2pPr marL="274307" indent="-274307">
              <a:buFont typeface="Arial" panose="020B0604020202020204" pitchFamily="34" charset="0"/>
              <a:buChar char="•"/>
              <a:defRPr sz="1400">
                <a:solidFill>
                  <a:srgbClr val="3C3C3B"/>
                </a:solidFill>
              </a:defRPr>
            </a:lvl2pPr>
            <a:lvl3pPr marL="548613" indent="-274307">
              <a:buFont typeface="Arial" panose="020B0604020202020204" pitchFamily="34" charset="0"/>
              <a:buChar char="•"/>
              <a:defRPr sz="1200">
                <a:solidFill>
                  <a:srgbClr val="3C3C3B"/>
                </a:solidFill>
              </a:defRPr>
            </a:lvl3pPr>
            <a:lvl4pPr marL="822920" indent="-274307">
              <a:buFont typeface="Arial" panose="020B0604020202020204" pitchFamily="34" charset="0"/>
              <a:buChar char="•"/>
              <a:defRPr sz="1100">
                <a:solidFill>
                  <a:srgbClr val="3C3C3B"/>
                </a:solidFill>
              </a:defRPr>
            </a:lvl4pPr>
            <a:lvl5pPr marL="1097225" indent="-274307">
              <a:buFont typeface="Arial" panose="020B0604020202020204" pitchFamily="34" charset="0"/>
              <a:buChar char="•"/>
              <a:defRPr sz="1100">
                <a:solidFill>
                  <a:srgbClr val="3C3C3B"/>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8369" y="697315"/>
            <a:ext cx="4114796" cy="3842078"/>
          </a:xfrm>
        </p:spPr>
        <p:txBody>
          <a:bodyPr>
            <a:normAutofit/>
          </a:bodyPr>
          <a:lstStyle>
            <a:lvl1pPr marL="0" indent="0">
              <a:buNone/>
              <a:defRPr sz="1600">
                <a:solidFill>
                  <a:srgbClr val="3C3C3B"/>
                </a:solidFill>
              </a:defRPr>
            </a:lvl1pPr>
            <a:lvl2pPr marL="274307" indent="-274307">
              <a:buFont typeface="Arial" panose="020B0604020202020204" pitchFamily="34" charset="0"/>
              <a:buChar char="•"/>
              <a:defRPr lang="en-US" sz="1400" kern="1200" dirty="0" smtClean="0">
                <a:solidFill>
                  <a:srgbClr val="3C3C3B"/>
                </a:solidFill>
                <a:latin typeface="+mn-lt"/>
                <a:ea typeface="+mn-ea"/>
                <a:cs typeface="+mn-cs"/>
              </a:defRPr>
            </a:lvl2pPr>
            <a:lvl3pPr marL="548613" indent="-274307">
              <a:buFont typeface="Arial" panose="020B0604020202020204" pitchFamily="34" charset="0"/>
              <a:buChar char="•"/>
              <a:defRPr sz="1200">
                <a:solidFill>
                  <a:srgbClr val="3C3C3B"/>
                </a:solidFill>
              </a:defRPr>
            </a:lvl3pPr>
            <a:lvl4pPr marL="822920" indent="-274307">
              <a:buFont typeface="Arial" panose="020B0604020202020204" pitchFamily="34" charset="0"/>
              <a:buChar char="•"/>
              <a:defRPr sz="1100">
                <a:solidFill>
                  <a:srgbClr val="3C3C3B"/>
                </a:solidFill>
              </a:defRPr>
            </a:lvl4pPr>
            <a:lvl5pPr marL="1097225" indent="-274307">
              <a:buFont typeface="Arial" panose="020B0604020202020204" pitchFamily="34" charset="0"/>
              <a:buChar char="•"/>
              <a:defRPr sz="1100">
                <a:solidFill>
                  <a:srgbClr val="3C3C3B"/>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5764473"/>
            <a:ext cx="2133600" cy="273844"/>
          </a:xfrm>
          <a:prstGeom prst="rect">
            <a:avLst/>
          </a:prstGeom>
        </p:spPr>
        <p:txBody>
          <a:bodyPr/>
          <a:lstStyle/>
          <a:p>
            <a:fld id="{5707355F-22F0-684D-B046-094980D10CE1}" type="datetime1">
              <a:rPr lang="en-US" smtClean="0"/>
              <a:t>11/8/2022</a:t>
            </a:fld>
            <a:endParaRPr lang="en-US"/>
          </a:p>
        </p:txBody>
      </p:sp>
      <p:sp>
        <p:nvSpPr>
          <p:cNvPr id="8" name="TextBox 7"/>
          <p:cNvSpPr txBox="1"/>
          <p:nvPr/>
        </p:nvSpPr>
        <p:spPr>
          <a:xfrm>
            <a:off x="7837716" y="-399143"/>
            <a:ext cx="184731" cy="369332"/>
          </a:xfrm>
          <a:prstGeom prst="rect">
            <a:avLst/>
          </a:prstGeom>
          <a:noFill/>
        </p:spPr>
        <p:txBody>
          <a:bodyPr wrap="none" rtlCol="0">
            <a:spAutoFit/>
          </a:bodyPr>
          <a:lstStyle/>
          <a:p>
            <a:endParaRPr lang="en-US" sz="1800"/>
          </a:p>
        </p:txBody>
      </p:sp>
      <p:sp>
        <p:nvSpPr>
          <p:cNvPr id="11" name="Rectangle 10">
            <a:extLst>
              <a:ext uri="{FF2B5EF4-FFF2-40B4-BE49-F238E27FC236}">
                <a16:creationId xmlns:a16="http://schemas.microsoft.com/office/drawing/2014/main" id="{4E56F240-CD89-E543-85F7-76F417140D31}"/>
              </a:ext>
            </a:extLst>
          </p:cNvPr>
          <p:cNvSpPr/>
          <p:nvPr/>
        </p:nvSpPr>
        <p:spPr>
          <a:xfrm>
            <a:off x="0" y="4655001"/>
            <a:ext cx="9144000" cy="52199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p>
        </p:txBody>
      </p:sp>
      <p:sp>
        <p:nvSpPr>
          <p:cNvPr id="12" name="Footer Placeholder 4">
            <a:extLst>
              <a:ext uri="{FF2B5EF4-FFF2-40B4-BE49-F238E27FC236}">
                <a16:creationId xmlns:a16="http://schemas.microsoft.com/office/drawing/2014/main" id="{38FB7454-A6C6-0A46-8A15-981699BEBC0E}"/>
              </a:ext>
            </a:extLst>
          </p:cNvPr>
          <p:cNvSpPr>
            <a:spLocks noGrp="1"/>
          </p:cNvSpPr>
          <p:nvPr>
            <p:ph type="ftr" sz="quarter" idx="11"/>
          </p:nvPr>
        </p:nvSpPr>
        <p:spPr>
          <a:xfrm>
            <a:off x="814163" y="4729207"/>
            <a:ext cx="7872639" cy="364332"/>
          </a:xfrm>
          <a:ln>
            <a:noFill/>
          </a:ln>
        </p:spPr>
        <p:txBody>
          <a:bodyPr/>
          <a:lstStyle>
            <a:lvl1pPr algn="r">
              <a:defRPr sz="1800" b="1" i="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DE5BA7B0-BD0E-1A4B-B21D-530E9A86E4B8}"/>
              </a:ext>
            </a:extLst>
          </p:cNvPr>
          <p:cNvSpPr>
            <a:spLocks noGrp="1"/>
          </p:cNvSpPr>
          <p:nvPr>
            <p:ph type="sldNum" sz="quarter" idx="12"/>
          </p:nvPr>
        </p:nvSpPr>
        <p:spPr>
          <a:xfrm>
            <a:off x="8686800" y="4827172"/>
            <a:ext cx="378082" cy="210984"/>
          </a:xfrm>
          <a:ln>
            <a:noFill/>
          </a:ln>
        </p:spPr>
        <p:txBody>
          <a:bodyPr/>
          <a:lstStyle>
            <a:lvl1pPr>
              <a:defRPr>
                <a:solidFill>
                  <a:schemeClr val="bg1"/>
                </a:solidFill>
              </a:defRPr>
            </a:lvl1pPr>
          </a:lstStyle>
          <a:p>
            <a:fld id="{EA69B7C6-3FEA-7848-A062-37F8F6368D00}" type="slidenum">
              <a:rPr lang="en-US" smtClean="0"/>
              <a:t>‹#›</a:t>
            </a:fld>
            <a:endParaRPr lang="en-US"/>
          </a:p>
        </p:txBody>
      </p:sp>
      <p:sp>
        <p:nvSpPr>
          <p:cNvPr id="10" name="TextBox 9">
            <a:extLst>
              <a:ext uri="{FF2B5EF4-FFF2-40B4-BE49-F238E27FC236}">
                <a16:creationId xmlns:a16="http://schemas.microsoft.com/office/drawing/2014/main" id="{D9953FD9-52A1-4497-A37A-4E5B367DCAEC}"/>
              </a:ext>
            </a:extLst>
          </p:cNvPr>
          <p:cNvSpPr txBox="1"/>
          <p:nvPr userDrawn="1"/>
        </p:nvSpPr>
        <p:spPr>
          <a:xfrm>
            <a:off x="7837716" y="-399143"/>
            <a:ext cx="184731" cy="369332"/>
          </a:xfrm>
          <a:prstGeom prst="rect">
            <a:avLst/>
          </a:prstGeom>
          <a:noFill/>
        </p:spPr>
        <p:txBody>
          <a:bodyPr wrap="none" rtlCol="0">
            <a:spAutoFit/>
          </a:bodyPr>
          <a:lstStyle/>
          <a:p>
            <a:endParaRPr lang="en-US" sz="1800"/>
          </a:p>
        </p:txBody>
      </p:sp>
    </p:spTree>
    <p:extLst>
      <p:ext uri="{BB962C8B-B14F-4D97-AF65-F5344CB8AC3E}">
        <p14:creationId xmlns:p14="http://schemas.microsoft.com/office/powerpoint/2010/main" val="4195408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502591"/>
            <a:ext cx="5712620" cy="367757"/>
          </a:xfrm>
        </p:spPr>
        <p:txBody>
          <a:bodyPr/>
          <a:lstStyle>
            <a:lvl1pPr>
              <a:defRPr b="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nSpc>
                <a:spcPct val="90000"/>
              </a:lnSpc>
              <a:defRPr/>
            </a:lvl1pPr>
          </a:lstStyle>
          <a:p>
            <a:fld id="{74E7F8EF-AB7E-8B46-999D-090F56F9ACE9}" type="datetime1">
              <a:rPr lang="en-GB" smtClean="0"/>
              <a:pPr/>
              <a:t>08/11/2022</a:t>
            </a:fld>
            <a:endParaRPr lang="en-GB"/>
          </a:p>
        </p:txBody>
      </p:sp>
      <p:sp>
        <p:nvSpPr>
          <p:cNvPr id="5" name="Footer Placeholder 4"/>
          <p:cNvSpPr>
            <a:spLocks noGrp="1"/>
          </p:cNvSpPr>
          <p:nvPr>
            <p:ph type="ftr" sz="quarter" idx="11"/>
          </p:nvPr>
        </p:nvSpPr>
        <p:spPr/>
        <p:txBody>
          <a:bodyPr/>
          <a:lstStyle>
            <a:lvl1pPr>
              <a:lnSpc>
                <a:spcPct val="90000"/>
              </a:lnSpc>
              <a:defRPr/>
            </a:lvl1pPr>
          </a:lstStyle>
          <a:p>
            <a:r>
              <a:rPr lang="en-GB"/>
              <a:t>Presentation footer 10PT. Please add the relevant country to the footer.</a:t>
            </a:r>
          </a:p>
        </p:txBody>
      </p:sp>
      <p:sp>
        <p:nvSpPr>
          <p:cNvPr id="6" name="Slide Number Placeholder 5"/>
          <p:cNvSpPr>
            <a:spLocks noGrp="1"/>
          </p:cNvSpPr>
          <p:nvPr>
            <p:ph type="sldNum" sz="quarter" idx="12"/>
          </p:nvPr>
        </p:nvSpPr>
        <p:spPr/>
        <p:txBody>
          <a:bodyPr/>
          <a:lstStyle>
            <a:lvl1pPr>
              <a:lnSpc>
                <a:spcPct val="90000"/>
              </a:lnSpc>
              <a:defRPr/>
            </a:lvl1pPr>
          </a:lstStyle>
          <a:p>
            <a:fld id="{1ED2235E-0982-3B42-A838-A74550CD4449}" type="slidenum">
              <a:rPr lang="en-GB" smtClean="0"/>
              <a:pPr/>
              <a:t>‹#›</a:t>
            </a:fld>
            <a:endParaRPr lang="en-GB"/>
          </a:p>
        </p:txBody>
      </p:sp>
      <p:sp>
        <p:nvSpPr>
          <p:cNvPr id="8" name="Text Placeholder 7"/>
          <p:cNvSpPr>
            <a:spLocks noGrp="1"/>
          </p:cNvSpPr>
          <p:nvPr>
            <p:ph type="body" sz="quarter" idx="13" hasCustomPrompt="1"/>
          </p:nvPr>
        </p:nvSpPr>
        <p:spPr>
          <a:xfrm>
            <a:off x="571500" y="814025"/>
            <a:ext cx="5712620" cy="258171"/>
          </a:xfrm>
        </p:spPr>
        <p:txBody>
          <a:bodyPr rIns="0">
            <a:noAutofit/>
          </a:bodyPr>
          <a:lstStyle>
            <a:lvl1pPr>
              <a:defRPr sz="1350"/>
            </a:lvl1pPr>
          </a:lstStyle>
          <a:p>
            <a:pPr lvl="0"/>
            <a:r>
              <a:rPr lang="en-GB"/>
              <a:t>Click to edit Master subtitle style if required</a:t>
            </a:r>
            <a:endParaRPr lang="en-US"/>
          </a:p>
        </p:txBody>
      </p:sp>
      <p:sp>
        <p:nvSpPr>
          <p:cNvPr id="9" name="Text Placeholder 7"/>
          <p:cNvSpPr>
            <a:spLocks noGrp="1"/>
          </p:cNvSpPr>
          <p:nvPr>
            <p:ph type="body" sz="quarter" idx="15" hasCustomPrompt="1"/>
          </p:nvPr>
        </p:nvSpPr>
        <p:spPr>
          <a:xfrm>
            <a:off x="571500" y="4417033"/>
            <a:ext cx="7998619" cy="207355"/>
          </a:xfrm>
        </p:spPr>
        <p:txBody>
          <a:bodyPr rIns="0" anchor="b">
            <a:noAutofit/>
          </a:bodyPr>
          <a:lstStyle>
            <a:lvl1pPr>
              <a:defRPr sz="1350" b="1" baseline="0"/>
            </a:lvl1pPr>
          </a:lstStyle>
          <a:p>
            <a:pPr lvl="0"/>
            <a:r>
              <a:rPr lang="en-GB"/>
              <a:t>Optional summary text placeholder</a:t>
            </a:r>
            <a:endParaRPr lang="en-US"/>
          </a:p>
        </p:txBody>
      </p:sp>
    </p:spTree>
    <p:extLst>
      <p:ext uri="{BB962C8B-B14F-4D97-AF65-F5344CB8AC3E}">
        <p14:creationId xmlns:p14="http://schemas.microsoft.com/office/powerpoint/2010/main" val="929211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502590"/>
            <a:ext cx="5712620" cy="311434"/>
          </a:xfrm>
        </p:spPr>
        <p:txBody>
          <a:bodyPr/>
          <a:lstStyle>
            <a:lvl1pPr>
              <a:defRPr b="0">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nSpc>
                <a:spcPct val="90000"/>
              </a:lnSpc>
              <a:defRPr/>
            </a:lvl1pPr>
          </a:lstStyle>
          <a:p>
            <a:fld id="{74E7F8EF-AB7E-8B46-999D-090F56F9ACE9}" type="datetime1">
              <a:rPr lang="en-GB" smtClean="0"/>
              <a:pPr/>
              <a:t>08/11/2022</a:t>
            </a:fld>
            <a:endParaRPr lang="en-GB"/>
          </a:p>
        </p:txBody>
      </p:sp>
      <p:sp>
        <p:nvSpPr>
          <p:cNvPr id="5" name="Footer Placeholder 4"/>
          <p:cNvSpPr>
            <a:spLocks noGrp="1"/>
          </p:cNvSpPr>
          <p:nvPr>
            <p:ph type="ftr" sz="quarter" idx="11"/>
          </p:nvPr>
        </p:nvSpPr>
        <p:spPr/>
        <p:txBody>
          <a:bodyPr/>
          <a:lstStyle>
            <a:lvl1pPr>
              <a:lnSpc>
                <a:spcPct val="90000"/>
              </a:lnSpc>
              <a:defRPr/>
            </a:lvl1pPr>
          </a:lstStyle>
          <a:p>
            <a:r>
              <a:rPr lang="en-GB"/>
              <a:t>Presentation footer 10PT. Please add the relevant country to the footer.</a:t>
            </a:r>
          </a:p>
        </p:txBody>
      </p:sp>
      <p:sp>
        <p:nvSpPr>
          <p:cNvPr id="6" name="Slide Number Placeholder 5"/>
          <p:cNvSpPr>
            <a:spLocks noGrp="1"/>
          </p:cNvSpPr>
          <p:nvPr>
            <p:ph type="sldNum" sz="quarter" idx="12"/>
          </p:nvPr>
        </p:nvSpPr>
        <p:spPr/>
        <p:txBody>
          <a:bodyPr/>
          <a:lstStyle>
            <a:lvl1pPr>
              <a:lnSpc>
                <a:spcPct val="90000"/>
              </a:lnSpc>
              <a:defRPr/>
            </a:lvl1pPr>
          </a:lstStyle>
          <a:p>
            <a:fld id="{1ED2235E-0982-3B42-A838-A74550CD4449}" type="slidenum">
              <a:rPr lang="en-GB" smtClean="0"/>
              <a:pPr/>
              <a:t>‹#›</a:t>
            </a:fld>
            <a:endParaRPr lang="en-GB"/>
          </a:p>
        </p:txBody>
      </p:sp>
      <p:sp>
        <p:nvSpPr>
          <p:cNvPr id="8" name="Text Placeholder 7"/>
          <p:cNvSpPr>
            <a:spLocks noGrp="1"/>
          </p:cNvSpPr>
          <p:nvPr>
            <p:ph type="body" sz="quarter" idx="13" hasCustomPrompt="1"/>
          </p:nvPr>
        </p:nvSpPr>
        <p:spPr>
          <a:xfrm>
            <a:off x="571500" y="814024"/>
            <a:ext cx="5712620" cy="214676"/>
          </a:xfrm>
        </p:spPr>
        <p:txBody>
          <a:bodyPr rIns="0">
            <a:noAutofit/>
          </a:bodyPr>
          <a:lstStyle>
            <a:lvl1pPr>
              <a:defRPr sz="1350"/>
            </a:lvl1pPr>
          </a:lstStyle>
          <a:p>
            <a:pPr lvl="0"/>
            <a:r>
              <a:rPr lang="en-GB"/>
              <a:t>Click to edit Master subtitle style if required</a:t>
            </a:r>
            <a:endParaRPr lang="en-US"/>
          </a:p>
        </p:txBody>
      </p:sp>
      <p:sp>
        <p:nvSpPr>
          <p:cNvPr id="9" name="Text Placeholder 7"/>
          <p:cNvSpPr>
            <a:spLocks noGrp="1"/>
          </p:cNvSpPr>
          <p:nvPr>
            <p:ph type="body" sz="quarter" idx="15" hasCustomPrompt="1"/>
          </p:nvPr>
        </p:nvSpPr>
        <p:spPr>
          <a:xfrm>
            <a:off x="571500" y="4417033"/>
            <a:ext cx="7998619" cy="207355"/>
          </a:xfrm>
        </p:spPr>
        <p:txBody>
          <a:bodyPr rIns="0" anchor="b">
            <a:noAutofit/>
          </a:bodyPr>
          <a:lstStyle>
            <a:lvl1pPr>
              <a:defRPr sz="1350" b="1" baseline="0"/>
            </a:lvl1pPr>
          </a:lstStyle>
          <a:p>
            <a:pPr lvl="0"/>
            <a:r>
              <a:rPr lang="en-GB"/>
              <a:t>Optional summary text placeholder</a:t>
            </a:r>
            <a:endParaRPr lang="en-US"/>
          </a:p>
        </p:txBody>
      </p:sp>
    </p:spTree>
    <p:extLst>
      <p:ext uri="{BB962C8B-B14F-4D97-AF65-F5344CB8AC3E}">
        <p14:creationId xmlns:p14="http://schemas.microsoft.com/office/powerpoint/2010/main" val="2766402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502591"/>
            <a:ext cx="5712620" cy="367757"/>
          </a:xfrm>
        </p:spPr>
        <p:txBody>
          <a:bodyPr/>
          <a:lstStyle>
            <a:lvl1pPr>
              <a:defRPr b="0">
                <a:solidFill>
                  <a:schemeClr val="accent3"/>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nSpc>
                <a:spcPct val="90000"/>
              </a:lnSpc>
              <a:defRPr/>
            </a:lvl1pPr>
          </a:lstStyle>
          <a:p>
            <a:fld id="{74E7F8EF-AB7E-8B46-999D-090F56F9ACE9}" type="datetime1">
              <a:rPr lang="en-GB" smtClean="0"/>
              <a:pPr/>
              <a:t>08/11/2022</a:t>
            </a:fld>
            <a:endParaRPr lang="en-GB"/>
          </a:p>
        </p:txBody>
      </p:sp>
      <p:sp>
        <p:nvSpPr>
          <p:cNvPr id="5" name="Footer Placeholder 4"/>
          <p:cNvSpPr>
            <a:spLocks noGrp="1"/>
          </p:cNvSpPr>
          <p:nvPr>
            <p:ph type="ftr" sz="quarter" idx="11"/>
          </p:nvPr>
        </p:nvSpPr>
        <p:spPr/>
        <p:txBody>
          <a:bodyPr/>
          <a:lstStyle>
            <a:lvl1pPr>
              <a:lnSpc>
                <a:spcPct val="90000"/>
              </a:lnSpc>
              <a:defRPr/>
            </a:lvl1pPr>
          </a:lstStyle>
          <a:p>
            <a:r>
              <a:rPr lang="en-GB"/>
              <a:t>Presentation footer 10PT. Please add the relevant country to the footer.</a:t>
            </a:r>
          </a:p>
        </p:txBody>
      </p:sp>
      <p:sp>
        <p:nvSpPr>
          <p:cNvPr id="6" name="Slide Number Placeholder 5"/>
          <p:cNvSpPr>
            <a:spLocks noGrp="1"/>
          </p:cNvSpPr>
          <p:nvPr>
            <p:ph type="sldNum" sz="quarter" idx="12"/>
          </p:nvPr>
        </p:nvSpPr>
        <p:spPr/>
        <p:txBody>
          <a:bodyPr/>
          <a:lstStyle>
            <a:lvl1pPr>
              <a:lnSpc>
                <a:spcPct val="90000"/>
              </a:lnSpc>
              <a:defRPr/>
            </a:lvl1pPr>
          </a:lstStyle>
          <a:p>
            <a:fld id="{1ED2235E-0982-3B42-A838-A74550CD4449}" type="slidenum">
              <a:rPr lang="en-GB" smtClean="0"/>
              <a:pPr/>
              <a:t>‹#›</a:t>
            </a:fld>
            <a:endParaRPr lang="en-GB"/>
          </a:p>
        </p:txBody>
      </p:sp>
      <p:sp>
        <p:nvSpPr>
          <p:cNvPr id="8" name="Text Placeholder 7"/>
          <p:cNvSpPr>
            <a:spLocks noGrp="1"/>
          </p:cNvSpPr>
          <p:nvPr>
            <p:ph type="body" sz="quarter" idx="13" hasCustomPrompt="1"/>
          </p:nvPr>
        </p:nvSpPr>
        <p:spPr>
          <a:xfrm>
            <a:off x="571500" y="814025"/>
            <a:ext cx="5712620" cy="258171"/>
          </a:xfrm>
        </p:spPr>
        <p:txBody>
          <a:bodyPr rIns="0">
            <a:noAutofit/>
          </a:bodyPr>
          <a:lstStyle>
            <a:lvl1pPr>
              <a:defRPr sz="1350"/>
            </a:lvl1pPr>
          </a:lstStyle>
          <a:p>
            <a:pPr lvl="0"/>
            <a:r>
              <a:rPr lang="en-GB"/>
              <a:t>Click to edit Master subtitle style if required</a:t>
            </a:r>
            <a:endParaRPr lang="en-US"/>
          </a:p>
        </p:txBody>
      </p:sp>
      <p:sp>
        <p:nvSpPr>
          <p:cNvPr id="9" name="Text Placeholder 7"/>
          <p:cNvSpPr>
            <a:spLocks noGrp="1"/>
          </p:cNvSpPr>
          <p:nvPr>
            <p:ph type="body" sz="quarter" idx="15" hasCustomPrompt="1"/>
          </p:nvPr>
        </p:nvSpPr>
        <p:spPr>
          <a:xfrm>
            <a:off x="571500" y="4417033"/>
            <a:ext cx="7998619" cy="207355"/>
          </a:xfrm>
        </p:spPr>
        <p:txBody>
          <a:bodyPr rIns="0" anchor="b">
            <a:noAutofit/>
          </a:bodyPr>
          <a:lstStyle>
            <a:lvl1pPr>
              <a:defRPr sz="1350" b="1" baseline="0"/>
            </a:lvl1pPr>
          </a:lstStyle>
          <a:p>
            <a:pPr lvl="0"/>
            <a:r>
              <a:rPr lang="en-GB"/>
              <a:t>Optional summary text placeholder</a:t>
            </a:r>
            <a:endParaRPr lang="en-US"/>
          </a:p>
        </p:txBody>
      </p:sp>
    </p:spTree>
    <p:extLst>
      <p:ext uri="{BB962C8B-B14F-4D97-AF65-F5344CB8AC3E}">
        <p14:creationId xmlns:p14="http://schemas.microsoft.com/office/powerpoint/2010/main" val="947103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1500" y="1543050"/>
            <a:ext cx="4000501" cy="308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0" y="1543050"/>
            <a:ext cx="3998119" cy="308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0E1B1CA-1301-6F44-8D0B-6BE7919394FE}" type="datetime1">
              <a:rPr lang="en-GB" smtClean="0"/>
              <a:pPr/>
              <a:t>08/11/2022</a:t>
            </a:fld>
            <a:endParaRPr lang="en-GB"/>
          </a:p>
        </p:txBody>
      </p:sp>
      <p:sp>
        <p:nvSpPr>
          <p:cNvPr id="6" name="Footer Placeholder 5"/>
          <p:cNvSpPr>
            <a:spLocks noGrp="1"/>
          </p:cNvSpPr>
          <p:nvPr>
            <p:ph type="ftr" sz="quarter" idx="11"/>
          </p:nvPr>
        </p:nvSpPr>
        <p:spPr/>
        <p:txBody>
          <a:bodyPr/>
          <a:lstStyle/>
          <a:p>
            <a:r>
              <a:rPr lang="en-GB"/>
              <a:t>Presentation footer 10PT. Please add the relevant country to the footer.</a:t>
            </a:r>
          </a:p>
        </p:txBody>
      </p:sp>
      <p:sp>
        <p:nvSpPr>
          <p:cNvPr id="7" name="Slide Number Placeholder 6"/>
          <p:cNvSpPr>
            <a:spLocks noGrp="1"/>
          </p:cNvSpPr>
          <p:nvPr>
            <p:ph type="sldNum" sz="quarter" idx="12"/>
          </p:nvPr>
        </p:nvSpPr>
        <p:spPr/>
        <p:txBody>
          <a:bodyPr/>
          <a:lstStyle/>
          <a:p>
            <a:fld id="{1ED2235E-0982-3B42-A838-A74550CD4449}" type="slidenum">
              <a:rPr lang="en-GB" smtClean="0"/>
              <a:pPr/>
              <a:t>‹#›</a:t>
            </a:fld>
            <a:endParaRPr lang="en-GB"/>
          </a:p>
        </p:txBody>
      </p:sp>
      <p:sp>
        <p:nvSpPr>
          <p:cNvPr id="9" name="Text Placeholder 7"/>
          <p:cNvSpPr>
            <a:spLocks noGrp="1"/>
          </p:cNvSpPr>
          <p:nvPr>
            <p:ph type="body" sz="quarter" idx="13" hasCustomPrompt="1"/>
          </p:nvPr>
        </p:nvSpPr>
        <p:spPr>
          <a:xfrm>
            <a:off x="571500" y="814024"/>
            <a:ext cx="5712620" cy="214676"/>
          </a:xfrm>
        </p:spPr>
        <p:txBody>
          <a:bodyPr rIns="0">
            <a:noAutofit/>
          </a:bodyPr>
          <a:lstStyle>
            <a:lvl1pPr>
              <a:defRPr sz="1350"/>
            </a:lvl1pPr>
          </a:lstStyle>
          <a:p>
            <a:pPr lvl="0"/>
            <a:r>
              <a:rPr lang="en-GB"/>
              <a:t>Click to edit Master subtitle style if required</a:t>
            </a:r>
            <a:endParaRPr lang="en-US"/>
          </a:p>
        </p:txBody>
      </p:sp>
      <p:sp>
        <p:nvSpPr>
          <p:cNvPr id="10" name="Text Placeholder 7"/>
          <p:cNvSpPr>
            <a:spLocks noGrp="1"/>
          </p:cNvSpPr>
          <p:nvPr>
            <p:ph type="body" sz="quarter" idx="14" hasCustomPrompt="1"/>
          </p:nvPr>
        </p:nvSpPr>
        <p:spPr>
          <a:xfrm>
            <a:off x="571500" y="4417033"/>
            <a:ext cx="7998619" cy="207355"/>
          </a:xfrm>
        </p:spPr>
        <p:txBody>
          <a:bodyPr rIns="0" anchor="b">
            <a:noAutofit/>
          </a:bodyPr>
          <a:lstStyle>
            <a:lvl1pPr>
              <a:defRPr sz="1350" b="1" baseline="0"/>
            </a:lvl1pPr>
          </a:lstStyle>
          <a:p>
            <a:pPr lvl="0"/>
            <a:r>
              <a:rPr lang="en-GB"/>
              <a:t>Optional summary text placeholder</a:t>
            </a:r>
            <a:endParaRPr lang="en-US"/>
          </a:p>
        </p:txBody>
      </p:sp>
      <p:sp>
        <p:nvSpPr>
          <p:cNvPr id="11" name="Title 1"/>
          <p:cNvSpPr>
            <a:spLocks noGrp="1"/>
          </p:cNvSpPr>
          <p:nvPr>
            <p:ph type="title"/>
          </p:nvPr>
        </p:nvSpPr>
        <p:spPr>
          <a:xfrm>
            <a:off x="571500" y="502590"/>
            <a:ext cx="5712620" cy="311434"/>
          </a:xfrm>
        </p:spPr>
        <p:txBody>
          <a:bodyPr/>
          <a:lstStyle>
            <a:lvl1pPr>
              <a:defRPr b="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973691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1500" y="1543050"/>
            <a:ext cx="4000501" cy="308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0" y="1543050"/>
            <a:ext cx="3998119" cy="308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0E1B1CA-1301-6F44-8D0B-6BE7919394FE}" type="datetime1">
              <a:rPr lang="en-GB" smtClean="0"/>
              <a:pPr/>
              <a:t>08/11/2022</a:t>
            </a:fld>
            <a:endParaRPr lang="en-GB"/>
          </a:p>
        </p:txBody>
      </p:sp>
      <p:sp>
        <p:nvSpPr>
          <p:cNvPr id="6" name="Footer Placeholder 5"/>
          <p:cNvSpPr>
            <a:spLocks noGrp="1"/>
          </p:cNvSpPr>
          <p:nvPr>
            <p:ph type="ftr" sz="quarter" idx="11"/>
          </p:nvPr>
        </p:nvSpPr>
        <p:spPr/>
        <p:txBody>
          <a:bodyPr/>
          <a:lstStyle/>
          <a:p>
            <a:r>
              <a:rPr lang="en-GB"/>
              <a:t>Presentation footer 10PT. Please add the relevant country to the footer.</a:t>
            </a:r>
          </a:p>
        </p:txBody>
      </p:sp>
      <p:sp>
        <p:nvSpPr>
          <p:cNvPr id="7" name="Slide Number Placeholder 6"/>
          <p:cNvSpPr>
            <a:spLocks noGrp="1"/>
          </p:cNvSpPr>
          <p:nvPr>
            <p:ph type="sldNum" sz="quarter" idx="12"/>
          </p:nvPr>
        </p:nvSpPr>
        <p:spPr/>
        <p:txBody>
          <a:bodyPr/>
          <a:lstStyle/>
          <a:p>
            <a:fld id="{1ED2235E-0982-3B42-A838-A74550CD4449}" type="slidenum">
              <a:rPr lang="en-GB" smtClean="0"/>
              <a:pPr/>
              <a:t>‹#›</a:t>
            </a:fld>
            <a:endParaRPr lang="en-GB"/>
          </a:p>
        </p:txBody>
      </p:sp>
      <p:sp>
        <p:nvSpPr>
          <p:cNvPr id="9" name="Text Placeholder 7"/>
          <p:cNvSpPr>
            <a:spLocks noGrp="1"/>
          </p:cNvSpPr>
          <p:nvPr>
            <p:ph type="body" sz="quarter" idx="13" hasCustomPrompt="1"/>
          </p:nvPr>
        </p:nvSpPr>
        <p:spPr>
          <a:xfrm>
            <a:off x="571500" y="814024"/>
            <a:ext cx="5712620" cy="214676"/>
          </a:xfrm>
        </p:spPr>
        <p:txBody>
          <a:bodyPr rIns="0">
            <a:noAutofit/>
          </a:bodyPr>
          <a:lstStyle>
            <a:lvl1pPr>
              <a:defRPr sz="1350"/>
            </a:lvl1pPr>
          </a:lstStyle>
          <a:p>
            <a:pPr lvl="0"/>
            <a:r>
              <a:rPr lang="en-GB"/>
              <a:t>Click to edit Master subtitle style if required</a:t>
            </a:r>
            <a:endParaRPr lang="en-US"/>
          </a:p>
        </p:txBody>
      </p:sp>
      <p:sp>
        <p:nvSpPr>
          <p:cNvPr id="10" name="Text Placeholder 7"/>
          <p:cNvSpPr>
            <a:spLocks noGrp="1"/>
          </p:cNvSpPr>
          <p:nvPr>
            <p:ph type="body" sz="quarter" idx="14" hasCustomPrompt="1"/>
          </p:nvPr>
        </p:nvSpPr>
        <p:spPr>
          <a:xfrm>
            <a:off x="571500" y="4417033"/>
            <a:ext cx="7998619" cy="207355"/>
          </a:xfrm>
        </p:spPr>
        <p:txBody>
          <a:bodyPr rIns="0" anchor="b">
            <a:noAutofit/>
          </a:bodyPr>
          <a:lstStyle>
            <a:lvl1pPr>
              <a:defRPr sz="1350" b="1" baseline="0"/>
            </a:lvl1pPr>
          </a:lstStyle>
          <a:p>
            <a:pPr lvl="0"/>
            <a:r>
              <a:rPr lang="en-GB"/>
              <a:t>Optional summary text placeholder</a:t>
            </a:r>
            <a:endParaRPr lang="en-US"/>
          </a:p>
        </p:txBody>
      </p:sp>
      <p:sp>
        <p:nvSpPr>
          <p:cNvPr id="11" name="Title 1"/>
          <p:cNvSpPr>
            <a:spLocks noGrp="1"/>
          </p:cNvSpPr>
          <p:nvPr>
            <p:ph type="title"/>
          </p:nvPr>
        </p:nvSpPr>
        <p:spPr>
          <a:xfrm>
            <a:off x="571500" y="502590"/>
            <a:ext cx="5712620" cy="311434"/>
          </a:xfrm>
        </p:spPr>
        <p:txBody>
          <a:bodyPr/>
          <a:lstStyle>
            <a:lvl1pPr>
              <a:defRPr b="0">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2537844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1500" y="1543050"/>
            <a:ext cx="4000501" cy="308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0" y="1543050"/>
            <a:ext cx="3998119" cy="308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0E1B1CA-1301-6F44-8D0B-6BE7919394FE}" type="datetime1">
              <a:rPr lang="en-GB" smtClean="0"/>
              <a:pPr/>
              <a:t>08/11/2022</a:t>
            </a:fld>
            <a:endParaRPr lang="en-GB"/>
          </a:p>
        </p:txBody>
      </p:sp>
      <p:sp>
        <p:nvSpPr>
          <p:cNvPr id="6" name="Footer Placeholder 5"/>
          <p:cNvSpPr>
            <a:spLocks noGrp="1"/>
          </p:cNvSpPr>
          <p:nvPr>
            <p:ph type="ftr" sz="quarter" idx="11"/>
          </p:nvPr>
        </p:nvSpPr>
        <p:spPr/>
        <p:txBody>
          <a:bodyPr/>
          <a:lstStyle/>
          <a:p>
            <a:r>
              <a:rPr lang="en-GB"/>
              <a:t>Presentation footer 10PT. Please add the relevant country to the footer.</a:t>
            </a:r>
          </a:p>
        </p:txBody>
      </p:sp>
      <p:sp>
        <p:nvSpPr>
          <p:cNvPr id="7" name="Slide Number Placeholder 6"/>
          <p:cNvSpPr>
            <a:spLocks noGrp="1"/>
          </p:cNvSpPr>
          <p:nvPr>
            <p:ph type="sldNum" sz="quarter" idx="12"/>
          </p:nvPr>
        </p:nvSpPr>
        <p:spPr/>
        <p:txBody>
          <a:bodyPr/>
          <a:lstStyle/>
          <a:p>
            <a:fld id="{1ED2235E-0982-3B42-A838-A74550CD4449}" type="slidenum">
              <a:rPr lang="en-GB" smtClean="0"/>
              <a:pPr/>
              <a:t>‹#›</a:t>
            </a:fld>
            <a:endParaRPr lang="en-GB"/>
          </a:p>
        </p:txBody>
      </p:sp>
      <p:sp>
        <p:nvSpPr>
          <p:cNvPr id="9" name="Text Placeholder 7"/>
          <p:cNvSpPr>
            <a:spLocks noGrp="1"/>
          </p:cNvSpPr>
          <p:nvPr>
            <p:ph type="body" sz="quarter" idx="13" hasCustomPrompt="1"/>
          </p:nvPr>
        </p:nvSpPr>
        <p:spPr>
          <a:xfrm>
            <a:off x="571500" y="814024"/>
            <a:ext cx="5712620" cy="214676"/>
          </a:xfrm>
        </p:spPr>
        <p:txBody>
          <a:bodyPr rIns="0">
            <a:noAutofit/>
          </a:bodyPr>
          <a:lstStyle>
            <a:lvl1pPr>
              <a:defRPr sz="1350"/>
            </a:lvl1pPr>
          </a:lstStyle>
          <a:p>
            <a:pPr lvl="0"/>
            <a:r>
              <a:rPr lang="en-GB"/>
              <a:t>Click to edit Master subtitle style if required</a:t>
            </a:r>
            <a:endParaRPr lang="en-US"/>
          </a:p>
        </p:txBody>
      </p:sp>
      <p:sp>
        <p:nvSpPr>
          <p:cNvPr id="10" name="Text Placeholder 7"/>
          <p:cNvSpPr>
            <a:spLocks noGrp="1"/>
          </p:cNvSpPr>
          <p:nvPr>
            <p:ph type="body" sz="quarter" idx="14" hasCustomPrompt="1"/>
          </p:nvPr>
        </p:nvSpPr>
        <p:spPr>
          <a:xfrm>
            <a:off x="571500" y="4417033"/>
            <a:ext cx="7998619" cy="207355"/>
          </a:xfrm>
        </p:spPr>
        <p:txBody>
          <a:bodyPr rIns="0" anchor="b">
            <a:noAutofit/>
          </a:bodyPr>
          <a:lstStyle>
            <a:lvl1pPr>
              <a:defRPr sz="1350" b="1" baseline="0"/>
            </a:lvl1pPr>
          </a:lstStyle>
          <a:p>
            <a:pPr lvl="0"/>
            <a:r>
              <a:rPr lang="en-GB"/>
              <a:t>Optional summary text placeholder</a:t>
            </a:r>
            <a:endParaRPr lang="en-US"/>
          </a:p>
        </p:txBody>
      </p:sp>
      <p:sp>
        <p:nvSpPr>
          <p:cNvPr id="11" name="Title 1"/>
          <p:cNvSpPr>
            <a:spLocks noGrp="1"/>
          </p:cNvSpPr>
          <p:nvPr>
            <p:ph type="title"/>
          </p:nvPr>
        </p:nvSpPr>
        <p:spPr>
          <a:xfrm>
            <a:off x="571500" y="502591"/>
            <a:ext cx="5712620" cy="367757"/>
          </a:xfrm>
        </p:spPr>
        <p:txBody>
          <a:bodyPr/>
          <a:lstStyle>
            <a:lvl1pPr>
              <a:defRPr b="0">
                <a:solidFill>
                  <a:schemeClr val="accent3"/>
                </a:solidFill>
              </a:defRPr>
            </a:lvl1pPr>
          </a:lstStyle>
          <a:p>
            <a:r>
              <a:rPr lang="en-US"/>
              <a:t>Click to edit Master title style</a:t>
            </a:r>
            <a:endParaRPr lang="en-GB"/>
          </a:p>
        </p:txBody>
      </p:sp>
    </p:spTree>
    <p:extLst>
      <p:ext uri="{BB962C8B-B14F-4D97-AF65-F5344CB8AC3E}">
        <p14:creationId xmlns:p14="http://schemas.microsoft.com/office/powerpoint/2010/main" val="989566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1500" y="1543050"/>
            <a:ext cx="2665809" cy="308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237310" y="1543050"/>
            <a:ext cx="2665808" cy="308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AB22EF-ACBC-C647-A558-1D0D0CA685CE}" type="datetime1">
              <a:rPr lang="en-GB" smtClean="0"/>
              <a:pPr/>
              <a:t>08/11/2022</a:t>
            </a:fld>
            <a:endParaRPr lang="en-GB"/>
          </a:p>
        </p:txBody>
      </p:sp>
      <p:sp>
        <p:nvSpPr>
          <p:cNvPr id="6" name="Footer Placeholder 5"/>
          <p:cNvSpPr>
            <a:spLocks noGrp="1"/>
          </p:cNvSpPr>
          <p:nvPr>
            <p:ph type="ftr" sz="quarter" idx="11"/>
          </p:nvPr>
        </p:nvSpPr>
        <p:spPr/>
        <p:txBody>
          <a:bodyPr/>
          <a:lstStyle/>
          <a:p>
            <a:r>
              <a:rPr lang="en-GB"/>
              <a:t>Presentation footer 10PT. Please add the relevant country to the footer.</a:t>
            </a:r>
          </a:p>
        </p:txBody>
      </p:sp>
      <p:sp>
        <p:nvSpPr>
          <p:cNvPr id="7" name="Slide Number Placeholder 6"/>
          <p:cNvSpPr>
            <a:spLocks noGrp="1"/>
          </p:cNvSpPr>
          <p:nvPr>
            <p:ph type="sldNum" sz="quarter" idx="12"/>
          </p:nvPr>
        </p:nvSpPr>
        <p:spPr/>
        <p:txBody>
          <a:bodyPr/>
          <a:lstStyle/>
          <a:p>
            <a:fld id="{1ED2235E-0982-3B42-A838-A74550CD4449}" type="slidenum">
              <a:rPr lang="en-GB" smtClean="0"/>
              <a:pPr/>
              <a:t>‹#›</a:t>
            </a:fld>
            <a:endParaRPr lang="en-GB"/>
          </a:p>
        </p:txBody>
      </p:sp>
      <p:sp>
        <p:nvSpPr>
          <p:cNvPr id="12" name="Content Placeholder 3"/>
          <p:cNvSpPr>
            <a:spLocks noGrp="1"/>
          </p:cNvSpPr>
          <p:nvPr>
            <p:ph sz="half" idx="13"/>
          </p:nvPr>
        </p:nvSpPr>
        <p:spPr>
          <a:xfrm>
            <a:off x="5903119" y="1543051"/>
            <a:ext cx="2665808" cy="308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4" hasCustomPrompt="1"/>
          </p:nvPr>
        </p:nvSpPr>
        <p:spPr>
          <a:xfrm>
            <a:off x="571500" y="814024"/>
            <a:ext cx="5712620" cy="214676"/>
          </a:xfrm>
        </p:spPr>
        <p:txBody>
          <a:bodyPr rIns="0">
            <a:noAutofit/>
          </a:bodyPr>
          <a:lstStyle>
            <a:lvl1pPr>
              <a:defRPr sz="1350"/>
            </a:lvl1pPr>
          </a:lstStyle>
          <a:p>
            <a:pPr lvl="0"/>
            <a:r>
              <a:rPr lang="en-GB"/>
              <a:t>Click to edit Master subtitle style if required</a:t>
            </a:r>
            <a:endParaRPr lang="en-US"/>
          </a:p>
        </p:txBody>
      </p:sp>
      <p:sp>
        <p:nvSpPr>
          <p:cNvPr id="11" name="Text Placeholder 7"/>
          <p:cNvSpPr>
            <a:spLocks noGrp="1"/>
          </p:cNvSpPr>
          <p:nvPr>
            <p:ph type="body" sz="quarter" idx="15" hasCustomPrompt="1"/>
          </p:nvPr>
        </p:nvSpPr>
        <p:spPr>
          <a:xfrm>
            <a:off x="571500" y="4417033"/>
            <a:ext cx="7998619" cy="207355"/>
          </a:xfrm>
        </p:spPr>
        <p:txBody>
          <a:bodyPr rIns="0" anchor="b">
            <a:noAutofit/>
          </a:bodyPr>
          <a:lstStyle>
            <a:lvl1pPr>
              <a:defRPr sz="1350" b="1" baseline="0"/>
            </a:lvl1pPr>
          </a:lstStyle>
          <a:p>
            <a:pPr lvl="0"/>
            <a:r>
              <a:rPr lang="en-GB"/>
              <a:t>Optional summary text placeholder</a:t>
            </a:r>
            <a:endParaRPr lang="en-US"/>
          </a:p>
        </p:txBody>
      </p:sp>
      <p:sp>
        <p:nvSpPr>
          <p:cNvPr id="13" name="Title 1"/>
          <p:cNvSpPr>
            <a:spLocks noGrp="1"/>
          </p:cNvSpPr>
          <p:nvPr>
            <p:ph type="title"/>
          </p:nvPr>
        </p:nvSpPr>
        <p:spPr>
          <a:xfrm>
            <a:off x="571500" y="502591"/>
            <a:ext cx="5712620" cy="311433"/>
          </a:xfrm>
        </p:spPr>
        <p:txBody>
          <a:bodyPr/>
          <a:lstStyle>
            <a:lvl1pPr>
              <a:defRPr b="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6616837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1500" y="1543050"/>
            <a:ext cx="2665809" cy="308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237310" y="1543050"/>
            <a:ext cx="2665808" cy="308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AB22EF-ACBC-C647-A558-1D0D0CA685CE}" type="datetime1">
              <a:rPr lang="en-GB" smtClean="0"/>
              <a:pPr/>
              <a:t>08/11/2022</a:t>
            </a:fld>
            <a:endParaRPr lang="en-GB"/>
          </a:p>
        </p:txBody>
      </p:sp>
      <p:sp>
        <p:nvSpPr>
          <p:cNvPr id="6" name="Footer Placeholder 5"/>
          <p:cNvSpPr>
            <a:spLocks noGrp="1"/>
          </p:cNvSpPr>
          <p:nvPr>
            <p:ph type="ftr" sz="quarter" idx="11"/>
          </p:nvPr>
        </p:nvSpPr>
        <p:spPr/>
        <p:txBody>
          <a:bodyPr/>
          <a:lstStyle/>
          <a:p>
            <a:r>
              <a:rPr lang="en-GB"/>
              <a:t>Presentation footer 10PT. Please add the relevant country to the footer.</a:t>
            </a:r>
          </a:p>
        </p:txBody>
      </p:sp>
      <p:sp>
        <p:nvSpPr>
          <p:cNvPr id="7" name="Slide Number Placeholder 6"/>
          <p:cNvSpPr>
            <a:spLocks noGrp="1"/>
          </p:cNvSpPr>
          <p:nvPr>
            <p:ph type="sldNum" sz="quarter" idx="12"/>
          </p:nvPr>
        </p:nvSpPr>
        <p:spPr/>
        <p:txBody>
          <a:bodyPr/>
          <a:lstStyle/>
          <a:p>
            <a:fld id="{1ED2235E-0982-3B42-A838-A74550CD4449}" type="slidenum">
              <a:rPr lang="en-GB" smtClean="0"/>
              <a:pPr/>
              <a:t>‹#›</a:t>
            </a:fld>
            <a:endParaRPr lang="en-GB"/>
          </a:p>
        </p:txBody>
      </p:sp>
      <p:sp>
        <p:nvSpPr>
          <p:cNvPr id="12" name="Content Placeholder 3"/>
          <p:cNvSpPr>
            <a:spLocks noGrp="1"/>
          </p:cNvSpPr>
          <p:nvPr>
            <p:ph sz="half" idx="13"/>
          </p:nvPr>
        </p:nvSpPr>
        <p:spPr>
          <a:xfrm>
            <a:off x="5903119" y="1543051"/>
            <a:ext cx="2665808" cy="308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4" hasCustomPrompt="1"/>
          </p:nvPr>
        </p:nvSpPr>
        <p:spPr>
          <a:xfrm>
            <a:off x="571500" y="814024"/>
            <a:ext cx="5712620" cy="214676"/>
          </a:xfrm>
        </p:spPr>
        <p:txBody>
          <a:bodyPr rIns="0">
            <a:noAutofit/>
          </a:bodyPr>
          <a:lstStyle>
            <a:lvl1pPr>
              <a:defRPr sz="1350"/>
            </a:lvl1pPr>
          </a:lstStyle>
          <a:p>
            <a:pPr lvl="0"/>
            <a:r>
              <a:rPr lang="en-GB"/>
              <a:t>Click to edit Master subtitle style if required</a:t>
            </a:r>
            <a:endParaRPr lang="en-US"/>
          </a:p>
        </p:txBody>
      </p:sp>
      <p:sp>
        <p:nvSpPr>
          <p:cNvPr id="11" name="Text Placeholder 7"/>
          <p:cNvSpPr>
            <a:spLocks noGrp="1"/>
          </p:cNvSpPr>
          <p:nvPr>
            <p:ph type="body" sz="quarter" idx="15" hasCustomPrompt="1"/>
          </p:nvPr>
        </p:nvSpPr>
        <p:spPr>
          <a:xfrm>
            <a:off x="571500" y="4417033"/>
            <a:ext cx="7998619" cy="207355"/>
          </a:xfrm>
        </p:spPr>
        <p:txBody>
          <a:bodyPr rIns="0" anchor="b">
            <a:noAutofit/>
          </a:bodyPr>
          <a:lstStyle>
            <a:lvl1pPr>
              <a:defRPr sz="1350" b="1" baseline="0"/>
            </a:lvl1pPr>
          </a:lstStyle>
          <a:p>
            <a:pPr lvl="0"/>
            <a:r>
              <a:rPr lang="en-GB"/>
              <a:t>Optional summary text placeholder</a:t>
            </a:r>
            <a:endParaRPr lang="en-US"/>
          </a:p>
        </p:txBody>
      </p:sp>
      <p:sp>
        <p:nvSpPr>
          <p:cNvPr id="13" name="Title 1"/>
          <p:cNvSpPr>
            <a:spLocks noGrp="1"/>
          </p:cNvSpPr>
          <p:nvPr>
            <p:ph type="title"/>
          </p:nvPr>
        </p:nvSpPr>
        <p:spPr>
          <a:xfrm>
            <a:off x="571500" y="502591"/>
            <a:ext cx="5712620" cy="311433"/>
          </a:xfrm>
        </p:spPr>
        <p:txBody>
          <a:bodyPr/>
          <a:lstStyle>
            <a:lvl1pPr>
              <a:defRPr b="0">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3298057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1500" y="1543050"/>
            <a:ext cx="2665809" cy="308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237310" y="1543050"/>
            <a:ext cx="2665808" cy="308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AB22EF-ACBC-C647-A558-1D0D0CA685CE}" type="datetime1">
              <a:rPr lang="en-GB" smtClean="0"/>
              <a:pPr/>
              <a:t>08/11/2022</a:t>
            </a:fld>
            <a:endParaRPr lang="en-GB"/>
          </a:p>
        </p:txBody>
      </p:sp>
      <p:sp>
        <p:nvSpPr>
          <p:cNvPr id="6" name="Footer Placeholder 5"/>
          <p:cNvSpPr>
            <a:spLocks noGrp="1"/>
          </p:cNvSpPr>
          <p:nvPr>
            <p:ph type="ftr" sz="quarter" idx="11"/>
          </p:nvPr>
        </p:nvSpPr>
        <p:spPr/>
        <p:txBody>
          <a:bodyPr/>
          <a:lstStyle/>
          <a:p>
            <a:r>
              <a:rPr lang="en-GB"/>
              <a:t>Presentation footer 10PT. Please add the relevant country to the footer.</a:t>
            </a:r>
          </a:p>
        </p:txBody>
      </p:sp>
      <p:sp>
        <p:nvSpPr>
          <p:cNvPr id="7" name="Slide Number Placeholder 6"/>
          <p:cNvSpPr>
            <a:spLocks noGrp="1"/>
          </p:cNvSpPr>
          <p:nvPr>
            <p:ph type="sldNum" sz="quarter" idx="12"/>
          </p:nvPr>
        </p:nvSpPr>
        <p:spPr/>
        <p:txBody>
          <a:bodyPr/>
          <a:lstStyle/>
          <a:p>
            <a:fld id="{1ED2235E-0982-3B42-A838-A74550CD4449}" type="slidenum">
              <a:rPr lang="en-GB" smtClean="0"/>
              <a:pPr/>
              <a:t>‹#›</a:t>
            </a:fld>
            <a:endParaRPr lang="en-GB"/>
          </a:p>
        </p:txBody>
      </p:sp>
      <p:sp>
        <p:nvSpPr>
          <p:cNvPr id="12" name="Content Placeholder 3"/>
          <p:cNvSpPr>
            <a:spLocks noGrp="1"/>
          </p:cNvSpPr>
          <p:nvPr>
            <p:ph sz="half" idx="13"/>
          </p:nvPr>
        </p:nvSpPr>
        <p:spPr>
          <a:xfrm>
            <a:off x="5903119" y="1543051"/>
            <a:ext cx="2665808" cy="308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4" hasCustomPrompt="1"/>
          </p:nvPr>
        </p:nvSpPr>
        <p:spPr>
          <a:xfrm>
            <a:off x="571500" y="814024"/>
            <a:ext cx="5712620" cy="214676"/>
          </a:xfrm>
        </p:spPr>
        <p:txBody>
          <a:bodyPr rIns="0">
            <a:noAutofit/>
          </a:bodyPr>
          <a:lstStyle>
            <a:lvl1pPr>
              <a:defRPr sz="1350"/>
            </a:lvl1pPr>
          </a:lstStyle>
          <a:p>
            <a:pPr lvl="0"/>
            <a:r>
              <a:rPr lang="en-GB"/>
              <a:t>Click to edit Master subtitle style if required</a:t>
            </a:r>
            <a:endParaRPr lang="en-US"/>
          </a:p>
        </p:txBody>
      </p:sp>
      <p:sp>
        <p:nvSpPr>
          <p:cNvPr id="11" name="Text Placeholder 7"/>
          <p:cNvSpPr>
            <a:spLocks noGrp="1"/>
          </p:cNvSpPr>
          <p:nvPr>
            <p:ph type="body" sz="quarter" idx="15" hasCustomPrompt="1"/>
          </p:nvPr>
        </p:nvSpPr>
        <p:spPr>
          <a:xfrm>
            <a:off x="571500" y="4417033"/>
            <a:ext cx="7998619" cy="207355"/>
          </a:xfrm>
        </p:spPr>
        <p:txBody>
          <a:bodyPr rIns="0" anchor="b">
            <a:noAutofit/>
          </a:bodyPr>
          <a:lstStyle>
            <a:lvl1pPr>
              <a:defRPr sz="1350" b="1" baseline="0"/>
            </a:lvl1pPr>
          </a:lstStyle>
          <a:p>
            <a:pPr lvl="0"/>
            <a:r>
              <a:rPr lang="en-GB"/>
              <a:t>Optional summary text placeholder</a:t>
            </a:r>
            <a:endParaRPr lang="en-US"/>
          </a:p>
        </p:txBody>
      </p:sp>
      <p:sp>
        <p:nvSpPr>
          <p:cNvPr id="13" name="Title 1"/>
          <p:cNvSpPr>
            <a:spLocks noGrp="1"/>
          </p:cNvSpPr>
          <p:nvPr>
            <p:ph type="title"/>
          </p:nvPr>
        </p:nvSpPr>
        <p:spPr>
          <a:xfrm>
            <a:off x="571500" y="502591"/>
            <a:ext cx="5712620" cy="311433"/>
          </a:xfrm>
        </p:spPr>
        <p:txBody>
          <a:bodyPr/>
          <a:lstStyle>
            <a:lvl1pPr>
              <a:defRPr b="0">
                <a:solidFill>
                  <a:schemeClr val="accent3"/>
                </a:solidFill>
              </a:defRPr>
            </a:lvl1pPr>
          </a:lstStyle>
          <a:p>
            <a:r>
              <a:rPr lang="en-US"/>
              <a:t>Click to edit Master title style</a:t>
            </a:r>
            <a:endParaRPr lang="en-GB"/>
          </a:p>
        </p:txBody>
      </p:sp>
    </p:spTree>
    <p:extLst>
      <p:ext uri="{BB962C8B-B14F-4D97-AF65-F5344CB8AC3E}">
        <p14:creationId xmlns:p14="http://schemas.microsoft.com/office/powerpoint/2010/main" val="2158151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EFA6DA-D5FA-47F4-BAD6-B58A376E406A}"/>
              </a:ext>
            </a:extLst>
          </p:cNvPr>
          <p:cNvGraphicFramePr>
            <a:graphicFrameLocks noChangeAspect="1"/>
          </p:cNvGraphicFramePr>
          <p:nvPr userDrawn="1">
            <p:custDataLst>
              <p:tags r:id="rId2"/>
            </p:custDataLst>
            <p:extLst>
              <p:ext uri="{D42A27DB-BD31-4B8C-83A1-F6EECF244321}">
                <p14:modId xmlns:p14="http://schemas.microsoft.com/office/powerpoint/2010/main" val="761168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 name="think-cell Slide" r:id="rId5" imgW="353" imgH="353" progId="TCLayout.ActiveDocument.1">
                  <p:embed/>
                </p:oleObj>
              </mc:Choice>
              <mc:Fallback>
                <p:oleObj name="think-cell Slide" r:id="rId5" imgW="353" imgH="353" progId="TCLayout.ActiveDocument.1">
                  <p:embed/>
                  <p:pic>
                    <p:nvPicPr>
                      <p:cNvPr id="9" name="Object 8" hidden="1">
                        <a:extLst>
                          <a:ext uri="{FF2B5EF4-FFF2-40B4-BE49-F238E27FC236}">
                            <a16:creationId xmlns:a16="http://schemas.microsoft.com/office/drawing/2014/main" id="{49EFA6DA-D5FA-47F4-BAD6-B58A376E40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B154016-FFAA-4D6B-965B-D84A03F85DE5}"/>
              </a:ext>
            </a:extLst>
          </p:cNvPr>
          <p:cNvSpPr/>
          <p:nvPr userDrawn="1">
            <p:custDataLst>
              <p:tags r:id="rId3"/>
            </p:custDataLst>
          </p:nvPr>
        </p:nvSpPr>
        <p:spPr>
          <a:xfrm>
            <a:off x="0" y="0"/>
            <a:ext cx="158750" cy="158750"/>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a:latin typeface="Century Gothic" panose="020B0502020202020204" pitchFamily="34" charset="0"/>
              <a:ea typeface="+mj-ea"/>
              <a:cs typeface="+mj-cs"/>
              <a:sym typeface="Century Gothic" panose="020B0502020202020204" pitchFamily="34" charset="0"/>
            </a:endParaRPr>
          </a:p>
        </p:txBody>
      </p:sp>
      <p:sp>
        <p:nvSpPr>
          <p:cNvPr id="7" name="Rectangle 6">
            <a:extLst>
              <a:ext uri="{FF2B5EF4-FFF2-40B4-BE49-F238E27FC236}">
                <a16:creationId xmlns:a16="http://schemas.microsoft.com/office/drawing/2014/main" id="{3985D36C-02B1-4E4D-B2C3-40F2049C9345}"/>
              </a:ext>
            </a:extLst>
          </p:cNvPr>
          <p:cNvSpPr/>
          <p:nvPr/>
        </p:nvSpPr>
        <p:spPr>
          <a:xfrm>
            <a:off x="0" y="4655001"/>
            <a:ext cx="9144000" cy="52199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 name="Title 1"/>
          <p:cNvSpPr>
            <a:spLocks noGrp="1"/>
          </p:cNvSpPr>
          <p:nvPr>
            <p:ph type="title" hasCustomPrompt="1"/>
          </p:nvPr>
        </p:nvSpPr>
        <p:spPr>
          <a:xfrm>
            <a:off x="355210" y="128500"/>
            <a:ext cx="8443044" cy="572115"/>
          </a:xfrm>
        </p:spPr>
        <p:txBody>
          <a:bodyPr/>
          <a:lstStyle>
            <a:lvl1pPr>
              <a:defRPr sz="2000"/>
            </a:lvl1pPr>
          </a:lstStyle>
          <a:p>
            <a:r>
              <a:rPr lang="en-US"/>
              <a:t>Click to edit Pre-Read Master title style</a:t>
            </a:r>
          </a:p>
        </p:txBody>
      </p:sp>
      <p:sp>
        <p:nvSpPr>
          <p:cNvPr id="3" name="Content Placeholder 2"/>
          <p:cNvSpPr>
            <a:spLocks noGrp="1"/>
          </p:cNvSpPr>
          <p:nvPr>
            <p:ph idx="1"/>
          </p:nvPr>
        </p:nvSpPr>
        <p:spPr>
          <a:xfrm>
            <a:off x="355210" y="700615"/>
            <a:ext cx="8445889" cy="3920893"/>
          </a:xfrm>
        </p:spPr>
        <p:txBody>
          <a:bodyPr>
            <a:normAutofit/>
          </a:bodyPr>
          <a:lstStyle>
            <a:lvl1pPr marL="0" indent="0">
              <a:lnSpc>
                <a:spcPct val="100000"/>
              </a:lnSpc>
              <a:buClr>
                <a:schemeClr val="tx2"/>
              </a:buClr>
              <a:buFont typeface="Wingdings" charset="2"/>
              <a:buNone/>
              <a:defRPr sz="1600"/>
            </a:lvl1pPr>
            <a:lvl2pPr marL="274320" indent="-274320">
              <a:lnSpc>
                <a:spcPct val="100000"/>
              </a:lnSpc>
              <a:buClr>
                <a:schemeClr val="tx2"/>
              </a:buClr>
              <a:buFont typeface="Arial" panose="020B0604020202020204" pitchFamily="34" charset="0"/>
              <a:buChar char="•"/>
              <a:defRPr sz="1400"/>
            </a:lvl2pPr>
            <a:lvl3pPr marL="548640" indent="-274320">
              <a:lnSpc>
                <a:spcPct val="100000"/>
              </a:lnSpc>
              <a:buClr>
                <a:schemeClr val="tx2"/>
              </a:buClr>
              <a:buFont typeface="Arial" panose="020B0604020202020204" pitchFamily="34" charset="0"/>
              <a:buChar char="•"/>
              <a:defRPr sz="1200"/>
            </a:lvl3pPr>
            <a:lvl4pPr marL="822960" indent="-274320">
              <a:lnSpc>
                <a:spcPct val="100000"/>
              </a:lnSpc>
              <a:buClr>
                <a:schemeClr val="tx2"/>
              </a:buClr>
              <a:buFont typeface="Arial" panose="020B0604020202020204" pitchFamily="34" charset="0"/>
              <a:buChar char="•"/>
              <a:defRPr sz="1100"/>
            </a:lvl4pPr>
            <a:lvl5pPr marL="1097280" indent="-274320">
              <a:lnSpc>
                <a:spcPct val="100000"/>
              </a:lnSpc>
              <a:buClr>
                <a:schemeClr val="tx2"/>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764472"/>
            <a:ext cx="2133600" cy="273844"/>
          </a:xfrm>
          <a:prstGeom prst="rect">
            <a:avLst/>
          </a:prstGeom>
        </p:spPr>
        <p:txBody>
          <a:bodyPr/>
          <a:lstStyle/>
          <a:p>
            <a:fld id="{DB896E01-B6FC-014C-B3E4-474A27A3E16E}" type="datetime1">
              <a:rPr lang="en-US" smtClean="0"/>
              <a:t>11/8/2022</a:t>
            </a:fld>
            <a:endParaRPr lang="en-US"/>
          </a:p>
        </p:txBody>
      </p:sp>
      <p:sp>
        <p:nvSpPr>
          <p:cNvPr id="5" name="Footer Placeholder 4"/>
          <p:cNvSpPr>
            <a:spLocks noGrp="1"/>
          </p:cNvSpPr>
          <p:nvPr>
            <p:ph type="ftr" sz="quarter" idx="11"/>
          </p:nvPr>
        </p:nvSpPr>
        <p:spPr>
          <a:xfrm>
            <a:off x="814161" y="4729207"/>
            <a:ext cx="7872639" cy="364332"/>
          </a:xfrm>
          <a:ln>
            <a:noFill/>
          </a:ln>
        </p:spPr>
        <p:txBody>
          <a:bodyPr/>
          <a:lstStyle>
            <a:lvl1pPr algn="r">
              <a:defRPr sz="1800" b="1" i="0">
                <a:solidFill>
                  <a:schemeClr val="bg1"/>
                </a:solidFill>
              </a:defRPr>
            </a:lvl1pPr>
          </a:lstStyle>
          <a:p>
            <a:endParaRPr lang="en-US"/>
          </a:p>
        </p:txBody>
      </p:sp>
      <p:sp>
        <p:nvSpPr>
          <p:cNvPr id="6" name="Slide Number Placeholder 5"/>
          <p:cNvSpPr>
            <a:spLocks noGrp="1"/>
          </p:cNvSpPr>
          <p:nvPr>
            <p:ph type="sldNum" sz="quarter" idx="12"/>
          </p:nvPr>
        </p:nvSpPr>
        <p:spPr>
          <a:ln>
            <a:noFill/>
          </a:ln>
        </p:spPr>
        <p:txBody>
          <a:bodyPr/>
          <a:lstStyle>
            <a:lvl1pPr>
              <a:defRPr>
                <a:solidFill>
                  <a:schemeClr val="bg1"/>
                </a:solidFill>
              </a:defRPr>
            </a:lvl1pPr>
          </a:lstStyle>
          <a:p>
            <a:fld id="{EA69B7C6-3FEA-7848-A062-37F8F6368D00}" type="slidenum">
              <a:rPr lang="en-US" smtClean="0"/>
              <a:t>‹#›</a:t>
            </a:fld>
            <a:endParaRPr lang="en-US"/>
          </a:p>
        </p:txBody>
      </p:sp>
    </p:spTree>
    <p:extLst>
      <p:ext uri="{BB962C8B-B14F-4D97-AF65-F5344CB8AC3E}">
        <p14:creationId xmlns:p14="http://schemas.microsoft.com/office/powerpoint/2010/main" val="35564505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EF81BC-FDC8-B447-9715-920E1A295DE2}" type="datetime1">
              <a:rPr lang="en-GB" smtClean="0"/>
              <a:pPr/>
              <a:t>08/11/2022</a:t>
            </a:fld>
            <a:endParaRPr lang="en-GB"/>
          </a:p>
        </p:txBody>
      </p:sp>
      <p:sp>
        <p:nvSpPr>
          <p:cNvPr id="4" name="Footer Placeholder 3"/>
          <p:cNvSpPr>
            <a:spLocks noGrp="1"/>
          </p:cNvSpPr>
          <p:nvPr>
            <p:ph type="ftr" sz="quarter" idx="11"/>
          </p:nvPr>
        </p:nvSpPr>
        <p:spPr/>
        <p:txBody>
          <a:bodyPr/>
          <a:lstStyle/>
          <a:p>
            <a:r>
              <a:rPr lang="en-GB"/>
              <a:t>Presentation footer 10PT. Please add the relevant country to the footer.</a:t>
            </a:r>
          </a:p>
        </p:txBody>
      </p:sp>
      <p:sp>
        <p:nvSpPr>
          <p:cNvPr id="5" name="Slide Number Placeholder 4"/>
          <p:cNvSpPr>
            <a:spLocks noGrp="1"/>
          </p:cNvSpPr>
          <p:nvPr>
            <p:ph type="sldNum" sz="quarter" idx="12"/>
          </p:nvPr>
        </p:nvSpPr>
        <p:spPr/>
        <p:txBody>
          <a:bodyPr/>
          <a:lstStyle/>
          <a:p>
            <a:fld id="{1ED2235E-0982-3B42-A838-A74550CD4449}" type="slidenum">
              <a:rPr lang="en-GB" smtClean="0"/>
              <a:pPr/>
              <a:t>‹#›</a:t>
            </a:fld>
            <a:endParaRPr lang="en-GB"/>
          </a:p>
        </p:txBody>
      </p:sp>
      <p:sp>
        <p:nvSpPr>
          <p:cNvPr id="7" name="Text Placeholder 7"/>
          <p:cNvSpPr>
            <a:spLocks noGrp="1"/>
          </p:cNvSpPr>
          <p:nvPr>
            <p:ph type="body" sz="quarter" idx="13" hasCustomPrompt="1"/>
          </p:nvPr>
        </p:nvSpPr>
        <p:spPr>
          <a:xfrm>
            <a:off x="571500" y="814024"/>
            <a:ext cx="5712620" cy="214676"/>
          </a:xfrm>
        </p:spPr>
        <p:txBody>
          <a:bodyPr rIns="0">
            <a:noAutofit/>
          </a:bodyPr>
          <a:lstStyle>
            <a:lvl1pPr>
              <a:defRPr sz="1350"/>
            </a:lvl1pPr>
          </a:lstStyle>
          <a:p>
            <a:pPr lvl="0"/>
            <a:r>
              <a:rPr lang="en-GB"/>
              <a:t>Click to edit Master subtitle style if required</a:t>
            </a:r>
            <a:endParaRPr lang="en-US"/>
          </a:p>
        </p:txBody>
      </p:sp>
      <p:sp>
        <p:nvSpPr>
          <p:cNvPr id="8" name="Text Placeholder 7"/>
          <p:cNvSpPr>
            <a:spLocks noGrp="1"/>
          </p:cNvSpPr>
          <p:nvPr>
            <p:ph type="body" sz="quarter" idx="15" hasCustomPrompt="1"/>
          </p:nvPr>
        </p:nvSpPr>
        <p:spPr>
          <a:xfrm>
            <a:off x="571500" y="4417033"/>
            <a:ext cx="7998619" cy="207355"/>
          </a:xfrm>
        </p:spPr>
        <p:txBody>
          <a:bodyPr rIns="0" anchor="b">
            <a:noAutofit/>
          </a:bodyPr>
          <a:lstStyle>
            <a:lvl1pPr>
              <a:defRPr sz="1350" b="1" baseline="0"/>
            </a:lvl1pPr>
          </a:lstStyle>
          <a:p>
            <a:pPr lvl="0"/>
            <a:r>
              <a:rPr lang="en-GB"/>
              <a:t>Optional summary text placeholder</a:t>
            </a:r>
            <a:endParaRPr lang="en-US"/>
          </a:p>
        </p:txBody>
      </p:sp>
      <p:sp>
        <p:nvSpPr>
          <p:cNvPr id="9" name="Title 1"/>
          <p:cNvSpPr>
            <a:spLocks noGrp="1"/>
          </p:cNvSpPr>
          <p:nvPr>
            <p:ph type="title"/>
          </p:nvPr>
        </p:nvSpPr>
        <p:spPr>
          <a:xfrm>
            <a:off x="571500" y="502590"/>
            <a:ext cx="5712620" cy="311434"/>
          </a:xfrm>
        </p:spPr>
        <p:txBody>
          <a:bodyPr/>
          <a:lstStyle>
            <a:lvl1pPr>
              <a:defRPr b="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398842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EF81BC-FDC8-B447-9715-920E1A295DE2}" type="datetime1">
              <a:rPr lang="en-GB" smtClean="0"/>
              <a:pPr/>
              <a:t>08/11/2022</a:t>
            </a:fld>
            <a:endParaRPr lang="en-GB"/>
          </a:p>
        </p:txBody>
      </p:sp>
      <p:sp>
        <p:nvSpPr>
          <p:cNvPr id="4" name="Footer Placeholder 3"/>
          <p:cNvSpPr>
            <a:spLocks noGrp="1"/>
          </p:cNvSpPr>
          <p:nvPr>
            <p:ph type="ftr" sz="quarter" idx="11"/>
          </p:nvPr>
        </p:nvSpPr>
        <p:spPr/>
        <p:txBody>
          <a:bodyPr/>
          <a:lstStyle/>
          <a:p>
            <a:r>
              <a:rPr lang="en-GB"/>
              <a:t>Presentation footer 10PT. Please add the relevant country to the footer.</a:t>
            </a:r>
          </a:p>
        </p:txBody>
      </p:sp>
      <p:sp>
        <p:nvSpPr>
          <p:cNvPr id="5" name="Slide Number Placeholder 4"/>
          <p:cNvSpPr>
            <a:spLocks noGrp="1"/>
          </p:cNvSpPr>
          <p:nvPr>
            <p:ph type="sldNum" sz="quarter" idx="12"/>
          </p:nvPr>
        </p:nvSpPr>
        <p:spPr/>
        <p:txBody>
          <a:bodyPr/>
          <a:lstStyle/>
          <a:p>
            <a:fld id="{1ED2235E-0982-3B42-A838-A74550CD4449}" type="slidenum">
              <a:rPr lang="en-GB" smtClean="0"/>
              <a:pPr/>
              <a:t>‹#›</a:t>
            </a:fld>
            <a:endParaRPr lang="en-GB"/>
          </a:p>
        </p:txBody>
      </p:sp>
      <p:sp>
        <p:nvSpPr>
          <p:cNvPr id="7" name="Text Placeholder 7"/>
          <p:cNvSpPr>
            <a:spLocks noGrp="1"/>
          </p:cNvSpPr>
          <p:nvPr>
            <p:ph type="body" sz="quarter" idx="13" hasCustomPrompt="1"/>
          </p:nvPr>
        </p:nvSpPr>
        <p:spPr>
          <a:xfrm>
            <a:off x="571500" y="814024"/>
            <a:ext cx="5712620" cy="214676"/>
          </a:xfrm>
        </p:spPr>
        <p:txBody>
          <a:bodyPr rIns="0">
            <a:noAutofit/>
          </a:bodyPr>
          <a:lstStyle>
            <a:lvl1pPr>
              <a:defRPr sz="1350"/>
            </a:lvl1pPr>
          </a:lstStyle>
          <a:p>
            <a:pPr lvl="0"/>
            <a:r>
              <a:rPr lang="en-GB"/>
              <a:t>Click to edit Master subtitle style if required</a:t>
            </a:r>
            <a:endParaRPr lang="en-US"/>
          </a:p>
        </p:txBody>
      </p:sp>
      <p:sp>
        <p:nvSpPr>
          <p:cNvPr id="8" name="Text Placeholder 7"/>
          <p:cNvSpPr>
            <a:spLocks noGrp="1"/>
          </p:cNvSpPr>
          <p:nvPr>
            <p:ph type="body" sz="quarter" idx="15" hasCustomPrompt="1"/>
          </p:nvPr>
        </p:nvSpPr>
        <p:spPr>
          <a:xfrm>
            <a:off x="571500" y="4417033"/>
            <a:ext cx="7998619" cy="207355"/>
          </a:xfrm>
        </p:spPr>
        <p:txBody>
          <a:bodyPr rIns="0" anchor="b">
            <a:noAutofit/>
          </a:bodyPr>
          <a:lstStyle>
            <a:lvl1pPr>
              <a:defRPr sz="1350" b="1" baseline="0"/>
            </a:lvl1pPr>
          </a:lstStyle>
          <a:p>
            <a:pPr lvl="0"/>
            <a:r>
              <a:rPr lang="en-GB"/>
              <a:t>Optional summary text placeholder</a:t>
            </a:r>
            <a:endParaRPr lang="en-US"/>
          </a:p>
        </p:txBody>
      </p:sp>
      <p:sp>
        <p:nvSpPr>
          <p:cNvPr id="9" name="Title 1"/>
          <p:cNvSpPr>
            <a:spLocks noGrp="1"/>
          </p:cNvSpPr>
          <p:nvPr>
            <p:ph type="title"/>
          </p:nvPr>
        </p:nvSpPr>
        <p:spPr>
          <a:xfrm>
            <a:off x="571500" y="502590"/>
            <a:ext cx="5712620" cy="311434"/>
          </a:xfrm>
        </p:spPr>
        <p:txBody>
          <a:bodyPr/>
          <a:lstStyle>
            <a:lvl1pPr>
              <a:defRPr b="0">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3922159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EF81BC-FDC8-B447-9715-920E1A295DE2}" type="datetime1">
              <a:rPr lang="en-GB" smtClean="0"/>
              <a:pPr/>
              <a:t>08/11/2022</a:t>
            </a:fld>
            <a:endParaRPr lang="en-GB"/>
          </a:p>
        </p:txBody>
      </p:sp>
      <p:sp>
        <p:nvSpPr>
          <p:cNvPr id="4" name="Footer Placeholder 3"/>
          <p:cNvSpPr>
            <a:spLocks noGrp="1"/>
          </p:cNvSpPr>
          <p:nvPr>
            <p:ph type="ftr" sz="quarter" idx="11"/>
          </p:nvPr>
        </p:nvSpPr>
        <p:spPr/>
        <p:txBody>
          <a:bodyPr/>
          <a:lstStyle/>
          <a:p>
            <a:r>
              <a:rPr lang="en-GB"/>
              <a:t>Presentation footer 10PT. Please add the relevant country to the footer.</a:t>
            </a:r>
          </a:p>
        </p:txBody>
      </p:sp>
      <p:sp>
        <p:nvSpPr>
          <p:cNvPr id="5" name="Slide Number Placeholder 4"/>
          <p:cNvSpPr>
            <a:spLocks noGrp="1"/>
          </p:cNvSpPr>
          <p:nvPr>
            <p:ph type="sldNum" sz="quarter" idx="12"/>
          </p:nvPr>
        </p:nvSpPr>
        <p:spPr/>
        <p:txBody>
          <a:bodyPr/>
          <a:lstStyle/>
          <a:p>
            <a:fld id="{1ED2235E-0982-3B42-A838-A74550CD4449}" type="slidenum">
              <a:rPr lang="en-GB" smtClean="0"/>
              <a:pPr/>
              <a:t>‹#›</a:t>
            </a:fld>
            <a:endParaRPr lang="en-GB"/>
          </a:p>
        </p:txBody>
      </p:sp>
      <p:sp>
        <p:nvSpPr>
          <p:cNvPr id="7" name="Text Placeholder 7"/>
          <p:cNvSpPr>
            <a:spLocks noGrp="1"/>
          </p:cNvSpPr>
          <p:nvPr>
            <p:ph type="body" sz="quarter" idx="13" hasCustomPrompt="1"/>
          </p:nvPr>
        </p:nvSpPr>
        <p:spPr>
          <a:xfrm>
            <a:off x="571500" y="814024"/>
            <a:ext cx="5712620" cy="214676"/>
          </a:xfrm>
        </p:spPr>
        <p:txBody>
          <a:bodyPr rIns="0">
            <a:noAutofit/>
          </a:bodyPr>
          <a:lstStyle>
            <a:lvl1pPr>
              <a:defRPr sz="1350"/>
            </a:lvl1pPr>
          </a:lstStyle>
          <a:p>
            <a:pPr lvl="0"/>
            <a:r>
              <a:rPr lang="en-GB"/>
              <a:t>Click to edit Master subtitle style if required</a:t>
            </a:r>
            <a:endParaRPr lang="en-US"/>
          </a:p>
        </p:txBody>
      </p:sp>
      <p:sp>
        <p:nvSpPr>
          <p:cNvPr id="8" name="Text Placeholder 7"/>
          <p:cNvSpPr>
            <a:spLocks noGrp="1"/>
          </p:cNvSpPr>
          <p:nvPr>
            <p:ph type="body" sz="quarter" idx="15" hasCustomPrompt="1"/>
          </p:nvPr>
        </p:nvSpPr>
        <p:spPr>
          <a:xfrm>
            <a:off x="571500" y="4417033"/>
            <a:ext cx="7998619" cy="207355"/>
          </a:xfrm>
        </p:spPr>
        <p:txBody>
          <a:bodyPr rIns="0" anchor="b">
            <a:noAutofit/>
          </a:bodyPr>
          <a:lstStyle>
            <a:lvl1pPr>
              <a:defRPr sz="1350" b="1" baseline="0"/>
            </a:lvl1pPr>
          </a:lstStyle>
          <a:p>
            <a:pPr lvl="0"/>
            <a:r>
              <a:rPr lang="en-GB"/>
              <a:t>Optional summary text placeholder</a:t>
            </a:r>
            <a:endParaRPr lang="en-US"/>
          </a:p>
        </p:txBody>
      </p:sp>
      <p:sp>
        <p:nvSpPr>
          <p:cNvPr id="9" name="Title 1"/>
          <p:cNvSpPr>
            <a:spLocks noGrp="1"/>
          </p:cNvSpPr>
          <p:nvPr>
            <p:ph type="title"/>
          </p:nvPr>
        </p:nvSpPr>
        <p:spPr>
          <a:xfrm>
            <a:off x="571500" y="502590"/>
            <a:ext cx="5712620" cy="311434"/>
          </a:xfrm>
        </p:spPr>
        <p:txBody>
          <a:bodyPr/>
          <a:lstStyle>
            <a:lvl1pPr>
              <a:defRPr b="0">
                <a:solidFill>
                  <a:schemeClr val="accent3"/>
                </a:solidFill>
              </a:defRPr>
            </a:lvl1pPr>
          </a:lstStyle>
          <a:p>
            <a:r>
              <a:rPr lang="en-US"/>
              <a:t>Click to edit Master title style</a:t>
            </a:r>
            <a:endParaRPr lang="en-GB"/>
          </a:p>
        </p:txBody>
      </p:sp>
    </p:spTree>
    <p:extLst>
      <p:ext uri="{BB962C8B-B14F-4D97-AF65-F5344CB8AC3E}">
        <p14:creationId xmlns:p14="http://schemas.microsoft.com/office/powerpoint/2010/main" val="1039860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5E44D-2C7E-604A-8571-E944CCE3C069}" type="datetime1">
              <a:rPr lang="en-GB" smtClean="0"/>
              <a:pPr/>
              <a:t>08/11/2022</a:t>
            </a:fld>
            <a:endParaRPr lang="en-GB"/>
          </a:p>
        </p:txBody>
      </p:sp>
      <p:sp>
        <p:nvSpPr>
          <p:cNvPr id="3" name="Footer Placeholder 2"/>
          <p:cNvSpPr>
            <a:spLocks noGrp="1"/>
          </p:cNvSpPr>
          <p:nvPr>
            <p:ph type="ftr" sz="quarter" idx="11"/>
          </p:nvPr>
        </p:nvSpPr>
        <p:spPr/>
        <p:txBody>
          <a:bodyPr/>
          <a:lstStyle/>
          <a:p>
            <a:r>
              <a:rPr lang="en-GB"/>
              <a:t>Presentation footer 10PT. Please add the relevant country to the footer.</a:t>
            </a:r>
          </a:p>
        </p:txBody>
      </p:sp>
      <p:sp>
        <p:nvSpPr>
          <p:cNvPr id="4" name="Slide Number Placeholder 3"/>
          <p:cNvSpPr>
            <a:spLocks noGrp="1"/>
          </p:cNvSpPr>
          <p:nvPr>
            <p:ph type="sldNum" sz="quarter" idx="12"/>
          </p:nvPr>
        </p:nvSpPr>
        <p:spPr/>
        <p:txBody>
          <a:bodyPr/>
          <a:lstStyle/>
          <a:p>
            <a:fld id="{1ED2235E-0982-3B42-A838-A74550CD4449}" type="slidenum">
              <a:rPr lang="en-GB" smtClean="0"/>
              <a:pPr/>
              <a:t>‹#›</a:t>
            </a:fld>
            <a:endParaRPr lang="en-GB"/>
          </a:p>
        </p:txBody>
      </p:sp>
    </p:spTree>
    <p:extLst>
      <p:ext uri="{BB962C8B-B14F-4D97-AF65-F5344CB8AC3E}">
        <p14:creationId xmlns:p14="http://schemas.microsoft.com/office/powerpoint/2010/main" val="4268191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1" y="1292908"/>
            <a:ext cx="5712618" cy="1026319"/>
          </a:xfrm>
        </p:spPr>
        <p:txBody>
          <a:bodyPr anchor="t">
            <a:noAutofit/>
          </a:bodyPr>
          <a:lstStyle>
            <a:lvl1pPr algn="l">
              <a:defRPr sz="3600" b="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1712119" y="2571756"/>
            <a:ext cx="4582041" cy="207749"/>
          </a:xfrm>
        </p:spPr>
        <p:txBody>
          <a:bodyPr anchor="t">
            <a:noAutofit/>
          </a:bodyPr>
          <a:lstStyle>
            <a:lvl1pPr marL="0" indent="0" algn="l">
              <a:lnSpc>
                <a:spcPct val="90000"/>
              </a:lnSpc>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574140" y="2571756"/>
            <a:ext cx="1132960" cy="207749"/>
          </a:xfrm>
        </p:spPr>
        <p:txBody>
          <a:bodyPr anchor="t">
            <a:noAutofit/>
          </a:bodyPr>
          <a:lstStyle>
            <a:lvl1pPr>
              <a:lnSpc>
                <a:spcPct val="90000"/>
              </a:lnSpc>
              <a:defRPr sz="1350">
                <a:solidFill>
                  <a:schemeClr val="tx1"/>
                </a:solidFill>
              </a:defRPr>
            </a:lvl1pPr>
          </a:lstStyle>
          <a:p>
            <a:fld id="{E876CF56-539D-0841-907B-A28650381806}" type="datetime1">
              <a:rPr lang="en-GB" smtClean="0"/>
              <a:pPr/>
              <a:t>08/11/2022</a:t>
            </a:fld>
            <a:endParaRPr lang="en-GB"/>
          </a:p>
        </p:txBody>
      </p:sp>
      <p:pic>
        <p:nvPicPr>
          <p:cNvPr id="6" name="Immagin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3238" y="528365"/>
            <a:ext cx="1716879" cy="432344"/>
          </a:xfrm>
          <a:prstGeom prst="rect">
            <a:avLst/>
          </a:prstGeom>
        </p:spPr>
      </p:pic>
      <p:sp>
        <p:nvSpPr>
          <p:cNvPr id="7" name="Date Placeholder 3"/>
          <p:cNvSpPr txBox="1">
            <a:spLocks/>
          </p:cNvSpPr>
          <p:nvPr/>
        </p:nvSpPr>
        <p:spPr>
          <a:xfrm>
            <a:off x="579158" y="4826236"/>
            <a:ext cx="1132960" cy="115416"/>
          </a:xfrm>
          <a:prstGeom prst="rect">
            <a:avLst/>
          </a:prstGeom>
        </p:spPr>
        <p:txBody>
          <a:bodyPr vert="horz" wrap="square" lIns="0" tIns="0" rIns="0" bIns="0" rtlCol="0" anchor="ctr">
            <a:noAutofit/>
          </a:bodyPr>
          <a:lstStyle>
            <a:defPPr>
              <a:defRPr lang="en-US"/>
            </a:defPPr>
            <a:lvl1pPr marL="0" algn="l" defTabSz="914400" rtl="0" eaLnBrk="1" latinLnBrk="0" hangingPunct="1">
              <a:lnSpc>
                <a:spcPct val="90000"/>
              </a:lnSpc>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7F8EF-AB7E-8B46-999D-090F56F9ACE9}" type="datetime1">
              <a:rPr lang="en-GB" sz="750" smtClean="0"/>
              <a:pPr/>
              <a:t>08/11/2022</a:t>
            </a:fld>
            <a:endParaRPr lang="en-GB" sz="750"/>
          </a:p>
        </p:txBody>
      </p:sp>
      <p:sp>
        <p:nvSpPr>
          <p:cNvPr id="8" name="Footer Placeholder 4"/>
          <p:cNvSpPr>
            <a:spLocks noGrp="1"/>
          </p:cNvSpPr>
          <p:nvPr>
            <p:ph type="ftr" sz="quarter" idx="11"/>
          </p:nvPr>
        </p:nvSpPr>
        <p:spPr>
          <a:xfrm>
            <a:off x="1712119" y="4826236"/>
            <a:ext cx="6286499" cy="115416"/>
          </a:xfrm>
        </p:spPr>
        <p:txBody>
          <a:bodyPr/>
          <a:lstStyle>
            <a:lvl1pPr>
              <a:lnSpc>
                <a:spcPct val="90000"/>
              </a:lnSpc>
              <a:defRPr/>
            </a:lvl1pPr>
          </a:lstStyle>
          <a:p>
            <a:r>
              <a:rPr lang="en-GB"/>
              <a:t>Presentation footer 10PT. Please add the relevant country to the footer.</a:t>
            </a:r>
          </a:p>
        </p:txBody>
      </p:sp>
      <p:sp>
        <p:nvSpPr>
          <p:cNvPr id="9" name="Slide Number Placeholder 5"/>
          <p:cNvSpPr>
            <a:spLocks noGrp="1"/>
          </p:cNvSpPr>
          <p:nvPr>
            <p:ph type="sldNum" sz="quarter" idx="12"/>
          </p:nvPr>
        </p:nvSpPr>
        <p:spPr>
          <a:xfrm>
            <a:off x="7998619" y="4826236"/>
            <a:ext cx="571500" cy="115416"/>
          </a:xfrm>
        </p:spPr>
        <p:txBody>
          <a:bodyPr/>
          <a:lstStyle>
            <a:lvl1pPr>
              <a:lnSpc>
                <a:spcPct val="90000"/>
              </a:lnSpc>
              <a:defRPr/>
            </a:lvl1pPr>
          </a:lstStyle>
          <a:p>
            <a:fld id="{1ED2235E-0982-3B42-A838-A74550CD4449}" type="slidenum">
              <a:rPr lang="en-GB" smtClean="0"/>
              <a:pPr/>
              <a:t>‹#›</a:t>
            </a:fld>
            <a:endParaRPr lang="en-GB"/>
          </a:p>
        </p:txBody>
      </p:sp>
    </p:spTree>
    <p:extLst>
      <p:ext uri="{BB962C8B-B14F-4D97-AF65-F5344CB8AC3E}">
        <p14:creationId xmlns:p14="http://schemas.microsoft.com/office/powerpoint/2010/main" val="19567118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1" y="1292908"/>
            <a:ext cx="5712618" cy="1026319"/>
          </a:xfrm>
        </p:spPr>
        <p:txBody>
          <a:bodyPr anchor="t">
            <a:noAutofit/>
          </a:bodyPr>
          <a:lstStyle>
            <a:lvl1pPr algn="l">
              <a:defRPr sz="3600" b="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1702078" y="2571756"/>
            <a:ext cx="4582041" cy="207749"/>
          </a:xfrm>
        </p:spPr>
        <p:txBody>
          <a:bodyPr anchor="t">
            <a:noAutofit/>
          </a:bodyPr>
          <a:lstStyle>
            <a:lvl1pPr marL="0" indent="0" algn="l">
              <a:lnSpc>
                <a:spcPct val="90000"/>
              </a:lnSpc>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574140" y="2571756"/>
            <a:ext cx="1132960" cy="207749"/>
          </a:xfrm>
        </p:spPr>
        <p:txBody>
          <a:bodyPr anchor="t">
            <a:noAutofit/>
          </a:bodyPr>
          <a:lstStyle>
            <a:lvl1pPr>
              <a:lnSpc>
                <a:spcPct val="90000"/>
              </a:lnSpc>
              <a:defRPr sz="1350">
                <a:solidFill>
                  <a:schemeClr val="tx1"/>
                </a:solidFill>
              </a:defRPr>
            </a:lvl1pPr>
          </a:lstStyle>
          <a:p>
            <a:fld id="{E876CF56-539D-0841-907B-A28650381806}" type="datetime1">
              <a:rPr lang="en-GB" smtClean="0"/>
              <a:pPr/>
              <a:t>08/11/2022</a:t>
            </a:fld>
            <a:endParaRPr lang="en-GB"/>
          </a:p>
        </p:txBody>
      </p:sp>
      <p:pic>
        <p:nvPicPr>
          <p:cNvPr id="6" name="Immagin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3238" y="528365"/>
            <a:ext cx="1716879" cy="432344"/>
          </a:xfrm>
          <a:prstGeom prst="rect">
            <a:avLst/>
          </a:prstGeom>
        </p:spPr>
      </p:pic>
      <p:sp>
        <p:nvSpPr>
          <p:cNvPr id="7" name="Date Placeholder 3"/>
          <p:cNvSpPr txBox="1">
            <a:spLocks/>
          </p:cNvSpPr>
          <p:nvPr/>
        </p:nvSpPr>
        <p:spPr>
          <a:xfrm>
            <a:off x="579158" y="4826236"/>
            <a:ext cx="1132960" cy="115416"/>
          </a:xfrm>
          <a:prstGeom prst="rect">
            <a:avLst/>
          </a:prstGeom>
        </p:spPr>
        <p:txBody>
          <a:bodyPr vert="horz" wrap="square" lIns="0" tIns="0" rIns="0" bIns="0" rtlCol="0" anchor="ctr">
            <a:noAutofit/>
          </a:bodyPr>
          <a:lstStyle>
            <a:defPPr>
              <a:defRPr lang="en-US"/>
            </a:defPPr>
            <a:lvl1pPr marL="0" algn="l" defTabSz="914400" rtl="0" eaLnBrk="1" latinLnBrk="0" hangingPunct="1">
              <a:lnSpc>
                <a:spcPct val="90000"/>
              </a:lnSpc>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7F8EF-AB7E-8B46-999D-090F56F9ACE9}" type="datetime1">
              <a:rPr lang="en-GB" sz="750" smtClean="0"/>
              <a:pPr/>
              <a:t>08/11/2022</a:t>
            </a:fld>
            <a:endParaRPr lang="en-GB" sz="750"/>
          </a:p>
        </p:txBody>
      </p:sp>
      <p:sp>
        <p:nvSpPr>
          <p:cNvPr id="8" name="Footer Placeholder 4"/>
          <p:cNvSpPr>
            <a:spLocks noGrp="1"/>
          </p:cNvSpPr>
          <p:nvPr>
            <p:ph type="ftr" sz="quarter" idx="11"/>
          </p:nvPr>
        </p:nvSpPr>
        <p:spPr>
          <a:xfrm>
            <a:off x="1712119" y="4826236"/>
            <a:ext cx="6286499" cy="115416"/>
          </a:xfrm>
        </p:spPr>
        <p:txBody>
          <a:bodyPr/>
          <a:lstStyle>
            <a:lvl1pPr>
              <a:lnSpc>
                <a:spcPct val="90000"/>
              </a:lnSpc>
              <a:defRPr/>
            </a:lvl1pPr>
          </a:lstStyle>
          <a:p>
            <a:r>
              <a:rPr lang="en-GB"/>
              <a:t>Presentation footer 10PT. Please add the relevant country to the footer.</a:t>
            </a:r>
          </a:p>
        </p:txBody>
      </p:sp>
      <p:sp>
        <p:nvSpPr>
          <p:cNvPr id="9" name="Slide Number Placeholder 5"/>
          <p:cNvSpPr>
            <a:spLocks noGrp="1"/>
          </p:cNvSpPr>
          <p:nvPr>
            <p:ph type="sldNum" sz="quarter" idx="12"/>
          </p:nvPr>
        </p:nvSpPr>
        <p:spPr>
          <a:xfrm>
            <a:off x="7998619" y="4826236"/>
            <a:ext cx="571500" cy="115416"/>
          </a:xfrm>
        </p:spPr>
        <p:txBody>
          <a:bodyPr/>
          <a:lstStyle>
            <a:lvl1pPr>
              <a:lnSpc>
                <a:spcPct val="90000"/>
              </a:lnSpc>
              <a:defRPr/>
            </a:lvl1pPr>
          </a:lstStyle>
          <a:p>
            <a:fld id="{1ED2235E-0982-3B42-A838-A74550CD4449}" type="slidenum">
              <a:rPr lang="en-GB" smtClean="0"/>
              <a:pPr/>
              <a:t>‹#›</a:t>
            </a:fld>
            <a:endParaRPr lang="en-GB"/>
          </a:p>
        </p:txBody>
      </p:sp>
    </p:spTree>
    <p:extLst>
      <p:ext uri="{BB962C8B-B14F-4D97-AF65-F5344CB8AC3E}">
        <p14:creationId xmlns:p14="http://schemas.microsoft.com/office/powerpoint/2010/main" val="2924259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1" y="1292908"/>
            <a:ext cx="5712618" cy="1026319"/>
          </a:xfrm>
        </p:spPr>
        <p:txBody>
          <a:bodyPr anchor="t">
            <a:noAutofit/>
          </a:bodyPr>
          <a:lstStyle>
            <a:lvl1pPr algn="l">
              <a:defRPr sz="3600" b="0">
                <a:solidFill>
                  <a:schemeClr val="accent3"/>
                </a:solidFill>
              </a:defRPr>
            </a:lvl1pPr>
          </a:lstStyle>
          <a:p>
            <a:r>
              <a:rPr lang="en-US"/>
              <a:t>Click to edit Master title style</a:t>
            </a:r>
            <a:endParaRPr lang="en-GB"/>
          </a:p>
        </p:txBody>
      </p:sp>
      <p:sp>
        <p:nvSpPr>
          <p:cNvPr id="3" name="Subtitle 2"/>
          <p:cNvSpPr>
            <a:spLocks noGrp="1"/>
          </p:cNvSpPr>
          <p:nvPr>
            <p:ph type="subTitle" idx="1"/>
          </p:nvPr>
        </p:nvSpPr>
        <p:spPr>
          <a:xfrm>
            <a:off x="1712119" y="2571756"/>
            <a:ext cx="4582041" cy="207749"/>
          </a:xfrm>
        </p:spPr>
        <p:txBody>
          <a:bodyPr anchor="t">
            <a:noAutofit/>
          </a:bodyPr>
          <a:lstStyle>
            <a:lvl1pPr marL="0" indent="0" algn="l">
              <a:lnSpc>
                <a:spcPct val="90000"/>
              </a:lnSpc>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574140" y="2571756"/>
            <a:ext cx="1132960" cy="207749"/>
          </a:xfrm>
        </p:spPr>
        <p:txBody>
          <a:bodyPr anchor="t">
            <a:noAutofit/>
          </a:bodyPr>
          <a:lstStyle>
            <a:lvl1pPr>
              <a:lnSpc>
                <a:spcPct val="90000"/>
              </a:lnSpc>
              <a:defRPr sz="1350">
                <a:solidFill>
                  <a:schemeClr val="tx1"/>
                </a:solidFill>
              </a:defRPr>
            </a:lvl1pPr>
          </a:lstStyle>
          <a:p>
            <a:fld id="{E876CF56-539D-0841-907B-A28650381806}" type="datetime1">
              <a:rPr lang="en-GB" smtClean="0"/>
              <a:pPr/>
              <a:t>08/11/2022</a:t>
            </a:fld>
            <a:endParaRPr lang="en-GB"/>
          </a:p>
        </p:txBody>
      </p:sp>
      <p:pic>
        <p:nvPicPr>
          <p:cNvPr id="7" name="Immagin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3238" y="528365"/>
            <a:ext cx="1716879" cy="432344"/>
          </a:xfrm>
          <a:prstGeom prst="rect">
            <a:avLst/>
          </a:prstGeom>
        </p:spPr>
      </p:pic>
      <p:sp>
        <p:nvSpPr>
          <p:cNvPr id="6" name="Date Placeholder 3"/>
          <p:cNvSpPr txBox="1">
            <a:spLocks/>
          </p:cNvSpPr>
          <p:nvPr/>
        </p:nvSpPr>
        <p:spPr>
          <a:xfrm>
            <a:off x="579158" y="4826236"/>
            <a:ext cx="1132960" cy="115416"/>
          </a:xfrm>
          <a:prstGeom prst="rect">
            <a:avLst/>
          </a:prstGeom>
        </p:spPr>
        <p:txBody>
          <a:bodyPr vert="horz" wrap="square" lIns="0" tIns="0" rIns="0" bIns="0" rtlCol="0" anchor="ctr">
            <a:noAutofit/>
          </a:bodyPr>
          <a:lstStyle>
            <a:defPPr>
              <a:defRPr lang="en-US"/>
            </a:defPPr>
            <a:lvl1pPr marL="0" algn="l" defTabSz="914400" rtl="0" eaLnBrk="1" latinLnBrk="0" hangingPunct="1">
              <a:lnSpc>
                <a:spcPct val="90000"/>
              </a:lnSpc>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7F8EF-AB7E-8B46-999D-090F56F9ACE9}" type="datetime1">
              <a:rPr lang="en-GB" sz="750" smtClean="0"/>
              <a:pPr/>
              <a:t>08/11/2022</a:t>
            </a:fld>
            <a:endParaRPr lang="en-GB" sz="750"/>
          </a:p>
        </p:txBody>
      </p:sp>
      <p:sp>
        <p:nvSpPr>
          <p:cNvPr id="8" name="Footer Placeholder 4"/>
          <p:cNvSpPr>
            <a:spLocks noGrp="1"/>
          </p:cNvSpPr>
          <p:nvPr>
            <p:ph type="ftr" sz="quarter" idx="11"/>
          </p:nvPr>
        </p:nvSpPr>
        <p:spPr>
          <a:xfrm>
            <a:off x="1712119" y="4826236"/>
            <a:ext cx="6286499" cy="115416"/>
          </a:xfrm>
        </p:spPr>
        <p:txBody>
          <a:bodyPr/>
          <a:lstStyle>
            <a:lvl1pPr>
              <a:lnSpc>
                <a:spcPct val="90000"/>
              </a:lnSpc>
              <a:defRPr/>
            </a:lvl1pPr>
          </a:lstStyle>
          <a:p>
            <a:r>
              <a:rPr lang="en-GB"/>
              <a:t>Presentation footer 10PT. Please add the relevant country to the footer.</a:t>
            </a:r>
          </a:p>
        </p:txBody>
      </p:sp>
      <p:sp>
        <p:nvSpPr>
          <p:cNvPr id="9" name="Slide Number Placeholder 5"/>
          <p:cNvSpPr>
            <a:spLocks noGrp="1"/>
          </p:cNvSpPr>
          <p:nvPr>
            <p:ph type="sldNum" sz="quarter" idx="12"/>
          </p:nvPr>
        </p:nvSpPr>
        <p:spPr>
          <a:xfrm>
            <a:off x="7998619" y="4826236"/>
            <a:ext cx="571500" cy="115416"/>
          </a:xfrm>
        </p:spPr>
        <p:txBody>
          <a:bodyPr/>
          <a:lstStyle>
            <a:lvl1pPr>
              <a:lnSpc>
                <a:spcPct val="90000"/>
              </a:lnSpc>
              <a:defRPr/>
            </a:lvl1pPr>
          </a:lstStyle>
          <a:p>
            <a:fld id="{1ED2235E-0982-3B42-A838-A74550CD4449}" type="slidenum">
              <a:rPr lang="en-GB" smtClean="0"/>
              <a:pPr/>
              <a:t>‹#›</a:t>
            </a:fld>
            <a:endParaRPr lang="en-GB"/>
          </a:p>
        </p:txBody>
      </p:sp>
    </p:spTree>
    <p:extLst>
      <p:ext uri="{BB962C8B-B14F-4D97-AF65-F5344CB8AC3E}">
        <p14:creationId xmlns:p14="http://schemas.microsoft.com/office/powerpoint/2010/main" val="39169526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2_Section Header">
    <p:bg>
      <p:bgPr>
        <a:solidFill>
          <a:schemeClr val="bg1"/>
        </a:solidFill>
        <a:effectLst/>
      </p:bgPr>
    </p:bg>
    <p:spTree>
      <p:nvGrpSpPr>
        <p:cNvPr id="1" name=""/>
        <p:cNvGrpSpPr/>
        <p:nvPr/>
      </p:nvGrpSpPr>
      <p:grpSpPr>
        <a:xfrm>
          <a:off x="0" y="0"/>
          <a:ext cx="0" cy="0"/>
          <a:chOff x="0" y="0"/>
          <a:chExt cx="0" cy="0"/>
        </a:xfrm>
      </p:grpSpPr>
      <p:sp>
        <p:nvSpPr>
          <p:cNvPr id="14" name="Title 9"/>
          <p:cNvSpPr>
            <a:spLocks noGrp="1"/>
          </p:cNvSpPr>
          <p:nvPr>
            <p:ph type="title" hasCustomPrompt="1"/>
          </p:nvPr>
        </p:nvSpPr>
        <p:spPr>
          <a:xfrm>
            <a:off x="1712119" y="870348"/>
            <a:ext cx="4150889" cy="2621858"/>
          </a:xfrm>
        </p:spPr>
        <p:txBody>
          <a:bodyPr>
            <a:noAutofit/>
          </a:bodyPr>
          <a:lstStyle>
            <a:lvl1pPr>
              <a:defRPr sz="3000" b="0">
                <a:solidFill>
                  <a:schemeClr val="tx1"/>
                </a:solidFill>
              </a:defRPr>
            </a:lvl1pPr>
          </a:lstStyle>
          <a:p>
            <a:r>
              <a:rPr lang="en-GB"/>
              <a:t>Click to edit </a:t>
            </a:r>
            <a:br>
              <a:rPr lang="en-GB"/>
            </a:br>
            <a:r>
              <a:rPr lang="en-GB"/>
              <a:t>Master title style</a:t>
            </a:r>
          </a:p>
        </p:txBody>
      </p:sp>
      <p:sp>
        <p:nvSpPr>
          <p:cNvPr id="2" name="Date Placeholder 1"/>
          <p:cNvSpPr>
            <a:spLocks noGrp="1"/>
          </p:cNvSpPr>
          <p:nvPr>
            <p:ph type="dt" sz="half" idx="10"/>
          </p:nvPr>
        </p:nvSpPr>
        <p:spPr/>
        <p:txBody>
          <a:bodyPr/>
          <a:lstStyle/>
          <a:p>
            <a:fld id="{421DC6DD-B35A-3D42-9C4D-C3347C1689FE}" type="datetime1">
              <a:rPr lang="en-GB" smtClean="0"/>
              <a:pPr/>
              <a:t>08/11/2022</a:t>
            </a:fld>
            <a:endParaRPr lang="en-GB"/>
          </a:p>
        </p:txBody>
      </p:sp>
      <p:sp>
        <p:nvSpPr>
          <p:cNvPr id="3" name="Footer Placeholder 2"/>
          <p:cNvSpPr>
            <a:spLocks noGrp="1"/>
          </p:cNvSpPr>
          <p:nvPr>
            <p:ph type="ftr" sz="quarter" idx="11"/>
          </p:nvPr>
        </p:nvSpPr>
        <p:spPr/>
        <p:txBody>
          <a:bodyPr/>
          <a:lstStyle/>
          <a:p>
            <a:r>
              <a:rPr lang="en-GB"/>
              <a:t>Presentation footer 10PT. Please add the relevant country to the footer.</a:t>
            </a:r>
          </a:p>
        </p:txBody>
      </p:sp>
      <p:sp>
        <p:nvSpPr>
          <p:cNvPr id="4" name="Slide Number Placeholder 3"/>
          <p:cNvSpPr>
            <a:spLocks noGrp="1"/>
          </p:cNvSpPr>
          <p:nvPr>
            <p:ph type="sldNum" sz="quarter" idx="12"/>
          </p:nvPr>
        </p:nvSpPr>
        <p:spPr/>
        <p:txBody>
          <a:bodyPr/>
          <a:lstStyle/>
          <a:p>
            <a:fld id="{1ED2235E-0982-3B42-A838-A74550CD4449}" type="slidenum">
              <a:rPr lang="en-GB" smtClean="0"/>
              <a:pPr/>
              <a:t>‹#›</a:t>
            </a:fld>
            <a:endParaRPr lang="en-GB"/>
          </a:p>
        </p:txBody>
      </p:sp>
      <p:pic>
        <p:nvPicPr>
          <p:cNvPr id="9" name="Immagin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3238" y="528365"/>
            <a:ext cx="1716879" cy="432344"/>
          </a:xfrm>
          <a:prstGeom prst="rect">
            <a:avLst/>
          </a:prstGeom>
        </p:spPr>
      </p:pic>
    </p:spTree>
    <p:extLst>
      <p:ext uri="{BB962C8B-B14F-4D97-AF65-F5344CB8AC3E}">
        <p14:creationId xmlns:p14="http://schemas.microsoft.com/office/powerpoint/2010/main" val="1211302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bg1"/>
        </a:solidFill>
        <a:effectLst/>
      </p:bgPr>
    </p:bg>
    <p:spTree>
      <p:nvGrpSpPr>
        <p:cNvPr id="1" name=""/>
        <p:cNvGrpSpPr/>
        <p:nvPr/>
      </p:nvGrpSpPr>
      <p:grpSpPr>
        <a:xfrm>
          <a:off x="0" y="0"/>
          <a:ext cx="0" cy="0"/>
          <a:chOff x="0" y="0"/>
          <a:chExt cx="0" cy="0"/>
        </a:xfrm>
      </p:grpSpPr>
      <p:sp>
        <p:nvSpPr>
          <p:cNvPr id="14" name="Title 9"/>
          <p:cNvSpPr>
            <a:spLocks noGrp="1"/>
          </p:cNvSpPr>
          <p:nvPr>
            <p:ph type="title" hasCustomPrompt="1"/>
          </p:nvPr>
        </p:nvSpPr>
        <p:spPr>
          <a:xfrm>
            <a:off x="1712119" y="870348"/>
            <a:ext cx="4150889" cy="2621858"/>
          </a:xfrm>
        </p:spPr>
        <p:txBody>
          <a:bodyPr>
            <a:noAutofit/>
          </a:bodyPr>
          <a:lstStyle>
            <a:lvl1pPr>
              <a:defRPr sz="3000" b="0">
                <a:solidFill>
                  <a:schemeClr val="accent1"/>
                </a:solidFill>
              </a:defRPr>
            </a:lvl1pPr>
          </a:lstStyle>
          <a:p>
            <a:r>
              <a:rPr lang="en-GB"/>
              <a:t>Click to edit </a:t>
            </a:r>
            <a:br>
              <a:rPr lang="en-GB"/>
            </a:br>
            <a:r>
              <a:rPr lang="en-GB"/>
              <a:t>Master title style</a:t>
            </a:r>
          </a:p>
        </p:txBody>
      </p:sp>
      <p:sp>
        <p:nvSpPr>
          <p:cNvPr id="2" name="Date Placeholder 1"/>
          <p:cNvSpPr>
            <a:spLocks noGrp="1"/>
          </p:cNvSpPr>
          <p:nvPr>
            <p:ph type="dt" sz="half" idx="10"/>
          </p:nvPr>
        </p:nvSpPr>
        <p:spPr/>
        <p:txBody>
          <a:bodyPr/>
          <a:lstStyle/>
          <a:p>
            <a:fld id="{421DC6DD-B35A-3D42-9C4D-C3347C1689FE}" type="datetime1">
              <a:rPr lang="en-GB" smtClean="0"/>
              <a:pPr/>
              <a:t>08/11/2022</a:t>
            </a:fld>
            <a:endParaRPr lang="en-GB"/>
          </a:p>
        </p:txBody>
      </p:sp>
      <p:sp>
        <p:nvSpPr>
          <p:cNvPr id="3" name="Footer Placeholder 2"/>
          <p:cNvSpPr>
            <a:spLocks noGrp="1"/>
          </p:cNvSpPr>
          <p:nvPr>
            <p:ph type="ftr" sz="quarter" idx="11"/>
          </p:nvPr>
        </p:nvSpPr>
        <p:spPr/>
        <p:txBody>
          <a:bodyPr/>
          <a:lstStyle/>
          <a:p>
            <a:r>
              <a:rPr lang="en-GB"/>
              <a:t>Presentation footer 10PT. Please add the relevant country to the footer.</a:t>
            </a:r>
          </a:p>
        </p:txBody>
      </p:sp>
      <p:sp>
        <p:nvSpPr>
          <p:cNvPr id="4" name="Slide Number Placeholder 3"/>
          <p:cNvSpPr>
            <a:spLocks noGrp="1"/>
          </p:cNvSpPr>
          <p:nvPr>
            <p:ph type="sldNum" sz="quarter" idx="12"/>
          </p:nvPr>
        </p:nvSpPr>
        <p:spPr/>
        <p:txBody>
          <a:bodyPr/>
          <a:lstStyle/>
          <a:p>
            <a:fld id="{1ED2235E-0982-3B42-A838-A74550CD4449}" type="slidenum">
              <a:rPr lang="en-GB" smtClean="0"/>
              <a:pPr/>
              <a:t>‹#›</a:t>
            </a:fld>
            <a:endParaRPr lang="en-GB"/>
          </a:p>
        </p:txBody>
      </p:sp>
      <p:pic>
        <p:nvPicPr>
          <p:cNvPr id="8" name="Immagin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3238" y="528365"/>
            <a:ext cx="1716879" cy="432344"/>
          </a:xfrm>
          <a:prstGeom prst="rect">
            <a:avLst/>
          </a:prstGeom>
        </p:spPr>
      </p:pic>
    </p:spTree>
    <p:extLst>
      <p:ext uri="{BB962C8B-B14F-4D97-AF65-F5344CB8AC3E}">
        <p14:creationId xmlns:p14="http://schemas.microsoft.com/office/powerpoint/2010/main" val="1554857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
        <p:nvSpPr>
          <p:cNvPr id="14" name="Title 9"/>
          <p:cNvSpPr>
            <a:spLocks noGrp="1"/>
          </p:cNvSpPr>
          <p:nvPr>
            <p:ph type="title" hasCustomPrompt="1"/>
          </p:nvPr>
        </p:nvSpPr>
        <p:spPr>
          <a:xfrm>
            <a:off x="1712119" y="870348"/>
            <a:ext cx="4150889" cy="2621858"/>
          </a:xfrm>
        </p:spPr>
        <p:txBody>
          <a:bodyPr>
            <a:noAutofit/>
          </a:bodyPr>
          <a:lstStyle>
            <a:lvl1pPr>
              <a:defRPr sz="3000" b="0">
                <a:solidFill>
                  <a:schemeClr val="accent3"/>
                </a:solidFill>
              </a:defRPr>
            </a:lvl1pPr>
          </a:lstStyle>
          <a:p>
            <a:r>
              <a:rPr lang="en-GB"/>
              <a:t>Click to edit </a:t>
            </a:r>
            <a:br>
              <a:rPr lang="en-GB"/>
            </a:br>
            <a:r>
              <a:rPr lang="en-GB"/>
              <a:t>Master title style</a:t>
            </a:r>
          </a:p>
        </p:txBody>
      </p:sp>
      <p:sp>
        <p:nvSpPr>
          <p:cNvPr id="2" name="Date Placeholder 1"/>
          <p:cNvSpPr>
            <a:spLocks noGrp="1"/>
          </p:cNvSpPr>
          <p:nvPr>
            <p:ph type="dt" sz="half" idx="10"/>
          </p:nvPr>
        </p:nvSpPr>
        <p:spPr/>
        <p:txBody>
          <a:bodyPr/>
          <a:lstStyle/>
          <a:p>
            <a:fld id="{421DC6DD-B35A-3D42-9C4D-C3347C1689FE}" type="datetime1">
              <a:rPr lang="en-GB" smtClean="0"/>
              <a:pPr/>
              <a:t>08/11/2022</a:t>
            </a:fld>
            <a:endParaRPr lang="en-GB"/>
          </a:p>
        </p:txBody>
      </p:sp>
      <p:sp>
        <p:nvSpPr>
          <p:cNvPr id="3" name="Footer Placeholder 2"/>
          <p:cNvSpPr>
            <a:spLocks noGrp="1"/>
          </p:cNvSpPr>
          <p:nvPr>
            <p:ph type="ftr" sz="quarter" idx="11"/>
          </p:nvPr>
        </p:nvSpPr>
        <p:spPr/>
        <p:txBody>
          <a:bodyPr/>
          <a:lstStyle/>
          <a:p>
            <a:r>
              <a:rPr lang="en-GB"/>
              <a:t>Presentation footer 10PT. Please add the relevant country to the footer.</a:t>
            </a:r>
          </a:p>
        </p:txBody>
      </p:sp>
      <p:sp>
        <p:nvSpPr>
          <p:cNvPr id="4" name="Slide Number Placeholder 3"/>
          <p:cNvSpPr>
            <a:spLocks noGrp="1"/>
          </p:cNvSpPr>
          <p:nvPr>
            <p:ph type="sldNum" sz="quarter" idx="12"/>
          </p:nvPr>
        </p:nvSpPr>
        <p:spPr/>
        <p:txBody>
          <a:bodyPr/>
          <a:lstStyle/>
          <a:p>
            <a:fld id="{1ED2235E-0982-3B42-A838-A74550CD4449}" type="slidenum">
              <a:rPr lang="en-GB" smtClean="0"/>
              <a:pPr/>
              <a:t>‹#›</a:t>
            </a:fld>
            <a:endParaRPr lang="en-GB"/>
          </a:p>
        </p:txBody>
      </p:sp>
      <p:pic>
        <p:nvPicPr>
          <p:cNvPr id="8" name="Immagin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3238" y="528365"/>
            <a:ext cx="1716879" cy="432344"/>
          </a:xfrm>
          <a:prstGeom prst="rect">
            <a:avLst/>
          </a:prstGeom>
        </p:spPr>
      </p:pic>
    </p:spTree>
    <p:extLst>
      <p:ext uri="{BB962C8B-B14F-4D97-AF65-F5344CB8AC3E}">
        <p14:creationId xmlns:p14="http://schemas.microsoft.com/office/powerpoint/2010/main" val="2218055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A6E50E-3395-4D66-A64E-9EE6850B8C85}"/>
              </a:ext>
            </a:extLst>
          </p:cNvPr>
          <p:cNvGraphicFramePr>
            <a:graphicFrameLocks noChangeAspect="1"/>
          </p:cNvGraphicFramePr>
          <p:nvPr userDrawn="1">
            <p:custDataLst>
              <p:tags r:id="rId2"/>
            </p:custDataLst>
            <p:extLst>
              <p:ext uri="{D42A27DB-BD31-4B8C-83A1-F6EECF244321}">
                <p14:modId xmlns:p14="http://schemas.microsoft.com/office/powerpoint/2010/main" val="3021114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 name="think-cell Slide" r:id="rId5" imgW="353" imgH="353" progId="TCLayout.ActiveDocument.1">
                  <p:embed/>
                </p:oleObj>
              </mc:Choice>
              <mc:Fallback>
                <p:oleObj name="think-cell Slide" r:id="rId5" imgW="353" imgH="353" progId="TCLayout.ActiveDocument.1">
                  <p:embed/>
                  <p:pic>
                    <p:nvPicPr>
                      <p:cNvPr id="7" name="Object 6" hidden="1">
                        <a:extLst>
                          <a:ext uri="{FF2B5EF4-FFF2-40B4-BE49-F238E27FC236}">
                            <a16:creationId xmlns:a16="http://schemas.microsoft.com/office/drawing/2014/main" id="{87A6E50E-3395-4D66-A64E-9EE6850B8C8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5BF58BE-E45B-4D25-A2C5-467749F314C8}"/>
              </a:ext>
            </a:extLst>
          </p:cNvPr>
          <p:cNvSpPr/>
          <p:nvPr userDrawn="1">
            <p:custDataLst>
              <p:tags r:id="rId3"/>
            </p:custDataLst>
          </p:nvPr>
        </p:nvSpPr>
        <p:spPr>
          <a:xfrm>
            <a:off x="0" y="0"/>
            <a:ext cx="158750" cy="158750"/>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a:xfrm>
            <a:off x="349804" y="141732"/>
            <a:ext cx="8435107" cy="555583"/>
          </a:xfrm>
        </p:spPr>
        <p:txBody>
          <a:bodyPr/>
          <a:lstStyle>
            <a:lvl1pPr>
              <a:defRPr sz="2000">
                <a:solidFill>
                  <a:srgbClr val="3C3C3B"/>
                </a:solidFill>
              </a:defRPr>
            </a:lvl1pPr>
          </a:lstStyle>
          <a:p>
            <a:r>
              <a:rPr lang="en-US"/>
              <a:t>Click to edit Master title style</a:t>
            </a:r>
          </a:p>
        </p:txBody>
      </p:sp>
      <p:sp>
        <p:nvSpPr>
          <p:cNvPr id="3" name="Content Placeholder 2"/>
          <p:cNvSpPr>
            <a:spLocks noGrp="1"/>
          </p:cNvSpPr>
          <p:nvPr>
            <p:ph sz="half" idx="1"/>
          </p:nvPr>
        </p:nvSpPr>
        <p:spPr>
          <a:xfrm>
            <a:off x="344715" y="713593"/>
            <a:ext cx="4109355" cy="3842078"/>
          </a:xfrm>
        </p:spPr>
        <p:txBody>
          <a:bodyPr>
            <a:normAutofit/>
          </a:bodyPr>
          <a:lstStyle>
            <a:lvl1pPr marL="0" indent="0">
              <a:buNone/>
              <a:defRPr sz="1600">
                <a:solidFill>
                  <a:srgbClr val="3C3C3B"/>
                </a:solidFill>
              </a:defRPr>
            </a:lvl1pPr>
            <a:lvl2pPr marL="274320" indent="-274320">
              <a:buFont typeface="Arial" panose="020B0604020202020204" pitchFamily="34" charset="0"/>
              <a:buChar char="•"/>
              <a:defRPr sz="1400">
                <a:solidFill>
                  <a:srgbClr val="3C3C3B"/>
                </a:solidFill>
              </a:defRPr>
            </a:lvl2pPr>
            <a:lvl3pPr marL="548640" indent="-274320">
              <a:buFont typeface="Arial" panose="020B0604020202020204" pitchFamily="34" charset="0"/>
              <a:buChar char="•"/>
              <a:defRPr sz="1200">
                <a:solidFill>
                  <a:srgbClr val="3C3C3B"/>
                </a:solidFill>
              </a:defRPr>
            </a:lvl3pPr>
            <a:lvl4pPr marL="822960" indent="-274320">
              <a:buFont typeface="Arial" panose="020B0604020202020204" pitchFamily="34" charset="0"/>
              <a:buChar char="•"/>
              <a:defRPr sz="1100">
                <a:solidFill>
                  <a:srgbClr val="3C3C3B"/>
                </a:solidFill>
              </a:defRPr>
            </a:lvl4pPr>
            <a:lvl5pPr marL="1097280" indent="-274320">
              <a:buFont typeface="Arial" panose="020B0604020202020204" pitchFamily="34" charset="0"/>
              <a:buChar char="•"/>
              <a:defRPr sz="1100">
                <a:solidFill>
                  <a:srgbClr val="3C3C3B"/>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8367" y="697315"/>
            <a:ext cx="4114796" cy="3842078"/>
          </a:xfrm>
        </p:spPr>
        <p:txBody>
          <a:bodyPr>
            <a:normAutofit/>
          </a:bodyPr>
          <a:lstStyle>
            <a:lvl1pPr marL="0" indent="0">
              <a:buNone/>
              <a:defRPr sz="1600">
                <a:solidFill>
                  <a:srgbClr val="3C3C3B"/>
                </a:solidFill>
              </a:defRPr>
            </a:lvl1pPr>
            <a:lvl2pPr marL="274320" indent="-274320">
              <a:buFont typeface="Arial" panose="020B0604020202020204" pitchFamily="34" charset="0"/>
              <a:buChar char="•"/>
              <a:defRPr lang="en-US" sz="1400" kern="1200" dirty="0" smtClean="0">
                <a:solidFill>
                  <a:srgbClr val="3C3C3B"/>
                </a:solidFill>
                <a:latin typeface="+mn-lt"/>
                <a:ea typeface="+mn-ea"/>
                <a:cs typeface="+mn-cs"/>
              </a:defRPr>
            </a:lvl2pPr>
            <a:lvl3pPr marL="548640" indent="-274320">
              <a:buFont typeface="Arial" panose="020B0604020202020204" pitchFamily="34" charset="0"/>
              <a:buChar char="•"/>
              <a:defRPr sz="1200">
                <a:solidFill>
                  <a:srgbClr val="3C3C3B"/>
                </a:solidFill>
              </a:defRPr>
            </a:lvl3pPr>
            <a:lvl4pPr marL="822960" indent="-274320">
              <a:buFont typeface="Arial" panose="020B0604020202020204" pitchFamily="34" charset="0"/>
              <a:buChar char="•"/>
              <a:defRPr sz="1100">
                <a:solidFill>
                  <a:srgbClr val="3C3C3B"/>
                </a:solidFill>
              </a:defRPr>
            </a:lvl4pPr>
            <a:lvl5pPr marL="1097280" indent="-274320">
              <a:buFont typeface="Arial" panose="020B0604020202020204" pitchFamily="34" charset="0"/>
              <a:buChar char="•"/>
              <a:defRPr sz="1100">
                <a:solidFill>
                  <a:srgbClr val="3C3C3B"/>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5764472"/>
            <a:ext cx="2133600" cy="273844"/>
          </a:xfrm>
          <a:prstGeom prst="rect">
            <a:avLst/>
          </a:prstGeom>
        </p:spPr>
        <p:txBody>
          <a:bodyPr/>
          <a:lstStyle/>
          <a:p>
            <a:fld id="{5707355F-22F0-684D-B046-094980D10CE1}" type="datetime1">
              <a:rPr lang="en-US" smtClean="0"/>
              <a:t>11/8/2022</a:t>
            </a:fld>
            <a:endParaRPr lang="en-US"/>
          </a:p>
        </p:txBody>
      </p:sp>
      <p:sp>
        <p:nvSpPr>
          <p:cNvPr id="8" name="TextBox 7"/>
          <p:cNvSpPr txBox="1"/>
          <p:nvPr/>
        </p:nvSpPr>
        <p:spPr>
          <a:xfrm>
            <a:off x="7837714" y="-399143"/>
            <a:ext cx="184666" cy="369332"/>
          </a:xfrm>
          <a:prstGeom prst="rect">
            <a:avLst/>
          </a:prstGeom>
          <a:noFill/>
        </p:spPr>
        <p:txBody>
          <a:bodyPr wrap="none" rtlCol="0">
            <a:spAutoFit/>
          </a:bodyPr>
          <a:lstStyle/>
          <a:p>
            <a:endParaRPr lang="en-US"/>
          </a:p>
        </p:txBody>
      </p:sp>
      <p:sp>
        <p:nvSpPr>
          <p:cNvPr id="11" name="Rectangle 10">
            <a:extLst>
              <a:ext uri="{FF2B5EF4-FFF2-40B4-BE49-F238E27FC236}">
                <a16:creationId xmlns:a16="http://schemas.microsoft.com/office/drawing/2014/main" id="{4E56F240-CD89-E543-85F7-76F417140D31}"/>
              </a:ext>
            </a:extLst>
          </p:cNvPr>
          <p:cNvSpPr/>
          <p:nvPr/>
        </p:nvSpPr>
        <p:spPr>
          <a:xfrm>
            <a:off x="0" y="4655001"/>
            <a:ext cx="9144000" cy="52199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2" name="Footer Placeholder 4">
            <a:extLst>
              <a:ext uri="{FF2B5EF4-FFF2-40B4-BE49-F238E27FC236}">
                <a16:creationId xmlns:a16="http://schemas.microsoft.com/office/drawing/2014/main" id="{38FB7454-A6C6-0A46-8A15-981699BEBC0E}"/>
              </a:ext>
            </a:extLst>
          </p:cNvPr>
          <p:cNvSpPr>
            <a:spLocks noGrp="1"/>
          </p:cNvSpPr>
          <p:nvPr>
            <p:ph type="ftr" sz="quarter" idx="11"/>
          </p:nvPr>
        </p:nvSpPr>
        <p:spPr>
          <a:xfrm>
            <a:off x="814161" y="4729207"/>
            <a:ext cx="7872639" cy="364332"/>
          </a:xfrm>
          <a:ln>
            <a:noFill/>
          </a:ln>
        </p:spPr>
        <p:txBody>
          <a:bodyPr/>
          <a:lstStyle>
            <a:lvl1pPr algn="r">
              <a:defRPr sz="1800" b="1" i="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DE5BA7B0-BD0E-1A4B-B21D-530E9A86E4B8}"/>
              </a:ext>
            </a:extLst>
          </p:cNvPr>
          <p:cNvSpPr>
            <a:spLocks noGrp="1"/>
          </p:cNvSpPr>
          <p:nvPr>
            <p:ph type="sldNum" sz="quarter" idx="12"/>
          </p:nvPr>
        </p:nvSpPr>
        <p:spPr>
          <a:xfrm>
            <a:off x="8686800" y="4827172"/>
            <a:ext cx="378082" cy="210984"/>
          </a:xfrm>
          <a:ln>
            <a:noFill/>
          </a:ln>
        </p:spPr>
        <p:txBody>
          <a:bodyPr/>
          <a:lstStyle>
            <a:lvl1pPr>
              <a:defRPr>
                <a:solidFill>
                  <a:schemeClr val="bg1"/>
                </a:solidFill>
              </a:defRPr>
            </a:lvl1pPr>
          </a:lstStyle>
          <a:p>
            <a:fld id="{EA69B7C6-3FEA-7848-A062-37F8F6368D00}" type="slidenum">
              <a:rPr lang="en-US" smtClean="0"/>
              <a:t>‹#›</a:t>
            </a:fld>
            <a:endParaRPr lang="en-US"/>
          </a:p>
        </p:txBody>
      </p:sp>
      <p:sp>
        <p:nvSpPr>
          <p:cNvPr id="10" name="TextBox 9">
            <a:extLst>
              <a:ext uri="{FF2B5EF4-FFF2-40B4-BE49-F238E27FC236}">
                <a16:creationId xmlns:a16="http://schemas.microsoft.com/office/drawing/2014/main" id="{D9953FD9-52A1-4497-A37A-4E5B367DCAEC}"/>
              </a:ext>
            </a:extLst>
          </p:cNvPr>
          <p:cNvSpPr txBox="1"/>
          <p:nvPr userDrawn="1"/>
        </p:nvSpPr>
        <p:spPr>
          <a:xfrm>
            <a:off x="7837714" y="-399143"/>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228978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2_Title Slide_NEG">
    <p:bg>
      <p:bgPr>
        <a:solidFill>
          <a:srgbClr val="461E7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501" y="1292908"/>
            <a:ext cx="5712618" cy="1026319"/>
          </a:xfrm>
        </p:spPr>
        <p:txBody>
          <a:bodyPr anchor="t">
            <a:noAutofit/>
          </a:bodyPr>
          <a:lstStyle>
            <a:lvl1pPr algn="l">
              <a:defRPr sz="3600" b="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712119" y="2571756"/>
            <a:ext cx="4582041" cy="207749"/>
          </a:xfrm>
        </p:spPr>
        <p:txBody>
          <a:bodyPr anchor="t">
            <a:noAutofit/>
          </a:bodyPr>
          <a:lstStyle>
            <a:lvl1pPr marL="0" indent="0" algn="l">
              <a:lnSpc>
                <a:spcPct val="9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574140" y="2571756"/>
            <a:ext cx="1132960" cy="207749"/>
          </a:xfrm>
        </p:spPr>
        <p:txBody>
          <a:bodyPr anchor="t">
            <a:noAutofit/>
          </a:bodyPr>
          <a:lstStyle>
            <a:lvl1pPr>
              <a:lnSpc>
                <a:spcPct val="90000"/>
              </a:lnSpc>
              <a:defRPr sz="1350">
                <a:solidFill>
                  <a:schemeClr val="bg1"/>
                </a:solidFill>
              </a:defRPr>
            </a:lvl1pPr>
          </a:lstStyle>
          <a:p>
            <a:fld id="{E876CF56-539D-0841-907B-A28650381806}" type="datetime1">
              <a:rPr lang="en-GB" smtClean="0"/>
              <a:pPr/>
              <a:t>08/11/2022</a:t>
            </a:fld>
            <a:endParaRPr lang="en-GB"/>
          </a:p>
        </p:txBody>
      </p:sp>
      <p:pic>
        <p:nvPicPr>
          <p:cNvPr id="6" name="Immagin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sp>
        <p:nvSpPr>
          <p:cNvPr id="7" name="Date Placeholder 3"/>
          <p:cNvSpPr txBox="1">
            <a:spLocks/>
          </p:cNvSpPr>
          <p:nvPr/>
        </p:nvSpPr>
        <p:spPr>
          <a:xfrm>
            <a:off x="579158" y="4826236"/>
            <a:ext cx="1132960" cy="115416"/>
          </a:xfrm>
          <a:prstGeom prst="rect">
            <a:avLst/>
          </a:prstGeom>
        </p:spPr>
        <p:txBody>
          <a:bodyPr vert="horz" wrap="square" lIns="0" tIns="0" rIns="0" bIns="0" rtlCol="0" anchor="ctr">
            <a:noAutofit/>
          </a:bodyPr>
          <a:lstStyle>
            <a:defPPr>
              <a:defRPr lang="en-US"/>
            </a:defPPr>
            <a:lvl1pPr marL="0" algn="l" defTabSz="914400" rtl="0" eaLnBrk="1" latinLnBrk="0" hangingPunct="1">
              <a:lnSpc>
                <a:spcPct val="90000"/>
              </a:lnSpc>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7F8EF-AB7E-8B46-999D-090F56F9ACE9}" type="datetime1">
              <a:rPr lang="en-GB" sz="750" smtClean="0"/>
              <a:pPr/>
              <a:t>08/11/2022</a:t>
            </a:fld>
            <a:endParaRPr lang="en-GB" sz="750"/>
          </a:p>
        </p:txBody>
      </p:sp>
      <p:sp>
        <p:nvSpPr>
          <p:cNvPr id="8" name="Footer Placeholder 4"/>
          <p:cNvSpPr>
            <a:spLocks noGrp="1"/>
          </p:cNvSpPr>
          <p:nvPr>
            <p:ph type="ftr" sz="quarter" idx="11"/>
          </p:nvPr>
        </p:nvSpPr>
        <p:spPr>
          <a:xfrm>
            <a:off x="1712119" y="4826236"/>
            <a:ext cx="6286499" cy="115416"/>
          </a:xfrm>
        </p:spPr>
        <p:txBody>
          <a:bodyPr/>
          <a:lstStyle>
            <a:lvl1pPr>
              <a:lnSpc>
                <a:spcPct val="90000"/>
              </a:lnSpc>
              <a:defRPr/>
            </a:lvl1pPr>
          </a:lstStyle>
          <a:p>
            <a:r>
              <a:rPr lang="en-GB"/>
              <a:t>Presentation footer 10PT. Please add the relevant country to the footer.</a:t>
            </a:r>
          </a:p>
        </p:txBody>
      </p:sp>
      <p:sp>
        <p:nvSpPr>
          <p:cNvPr id="9" name="Slide Number Placeholder 5"/>
          <p:cNvSpPr>
            <a:spLocks noGrp="1"/>
          </p:cNvSpPr>
          <p:nvPr>
            <p:ph type="sldNum" sz="quarter" idx="12"/>
          </p:nvPr>
        </p:nvSpPr>
        <p:spPr>
          <a:xfrm>
            <a:off x="7998619" y="4826236"/>
            <a:ext cx="571500" cy="115416"/>
          </a:xfrm>
        </p:spPr>
        <p:txBody>
          <a:bodyPr/>
          <a:lstStyle>
            <a:lvl1pPr>
              <a:lnSpc>
                <a:spcPct val="90000"/>
              </a:lnSpc>
              <a:defRPr/>
            </a:lvl1pPr>
          </a:lstStyle>
          <a:p>
            <a:fld id="{1ED2235E-0982-3B42-A838-A74550CD4449}" type="slidenum">
              <a:rPr lang="en-GB" smtClean="0"/>
              <a:pPr/>
              <a:t>‹#›</a:t>
            </a:fld>
            <a:endParaRPr lang="en-GB"/>
          </a:p>
        </p:txBody>
      </p:sp>
    </p:spTree>
    <p:extLst>
      <p:ext uri="{BB962C8B-B14F-4D97-AF65-F5344CB8AC3E}">
        <p14:creationId xmlns:p14="http://schemas.microsoft.com/office/powerpoint/2010/main" val="1672322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1_Title Slide_NEG">
    <p:bg>
      <p:bgPr>
        <a:solidFill>
          <a:srgbClr val="461E7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501" y="1292908"/>
            <a:ext cx="5712618" cy="1026319"/>
          </a:xfrm>
        </p:spPr>
        <p:txBody>
          <a:bodyPr anchor="t">
            <a:noAutofit/>
          </a:bodyPr>
          <a:lstStyle>
            <a:lvl1pPr algn="l">
              <a:defRPr sz="3600" b="0">
                <a:solidFill>
                  <a:schemeClr val="accent3"/>
                </a:solidFill>
              </a:defRPr>
            </a:lvl1pPr>
          </a:lstStyle>
          <a:p>
            <a:r>
              <a:rPr lang="en-US"/>
              <a:t>Click to edit Master title style</a:t>
            </a:r>
            <a:endParaRPr lang="en-GB"/>
          </a:p>
        </p:txBody>
      </p:sp>
      <p:sp>
        <p:nvSpPr>
          <p:cNvPr id="3" name="Subtitle 2"/>
          <p:cNvSpPr>
            <a:spLocks noGrp="1"/>
          </p:cNvSpPr>
          <p:nvPr>
            <p:ph type="subTitle" idx="1"/>
          </p:nvPr>
        </p:nvSpPr>
        <p:spPr>
          <a:xfrm>
            <a:off x="1712119" y="2571756"/>
            <a:ext cx="4582041" cy="207749"/>
          </a:xfrm>
        </p:spPr>
        <p:txBody>
          <a:bodyPr anchor="t">
            <a:noAutofit/>
          </a:bodyPr>
          <a:lstStyle>
            <a:lvl1pPr marL="0" indent="0" algn="l">
              <a:lnSpc>
                <a:spcPct val="9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574140" y="2571756"/>
            <a:ext cx="1132960" cy="207749"/>
          </a:xfrm>
        </p:spPr>
        <p:txBody>
          <a:bodyPr anchor="t">
            <a:noAutofit/>
          </a:bodyPr>
          <a:lstStyle>
            <a:lvl1pPr>
              <a:lnSpc>
                <a:spcPct val="90000"/>
              </a:lnSpc>
              <a:defRPr sz="1350">
                <a:solidFill>
                  <a:schemeClr val="bg1"/>
                </a:solidFill>
              </a:defRPr>
            </a:lvl1pPr>
          </a:lstStyle>
          <a:p>
            <a:fld id="{E876CF56-539D-0841-907B-A28650381806}" type="datetime1">
              <a:rPr lang="en-GB" smtClean="0"/>
              <a:pPr/>
              <a:t>08/11/2022</a:t>
            </a:fld>
            <a:endParaRPr lang="en-GB"/>
          </a:p>
        </p:txBody>
      </p:sp>
      <p:sp>
        <p:nvSpPr>
          <p:cNvPr id="6" name="Date Placeholder 3"/>
          <p:cNvSpPr txBox="1">
            <a:spLocks/>
          </p:cNvSpPr>
          <p:nvPr/>
        </p:nvSpPr>
        <p:spPr>
          <a:xfrm>
            <a:off x="579158" y="4826236"/>
            <a:ext cx="1132960" cy="115416"/>
          </a:xfrm>
          <a:prstGeom prst="rect">
            <a:avLst/>
          </a:prstGeom>
        </p:spPr>
        <p:txBody>
          <a:bodyPr vert="horz" wrap="square" lIns="0" tIns="0" rIns="0" bIns="0" rtlCol="0" anchor="ctr">
            <a:noAutofit/>
          </a:bodyPr>
          <a:lstStyle>
            <a:defPPr>
              <a:defRPr lang="en-US"/>
            </a:defPPr>
            <a:lvl1pPr marL="0" algn="l" defTabSz="914400" rtl="0" eaLnBrk="1" latinLnBrk="0" hangingPunct="1">
              <a:lnSpc>
                <a:spcPct val="90000"/>
              </a:lnSpc>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7F8EF-AB7E-8B46-999D-090F56F9ACE9}" type="datetime1">
              <a:rPr lang="en-GB" sz="750" smtClean="0"/>
              <a:pPr/>
              <a:t>08/11/2022</a:t>
            </a:fld>
            <a:endParaRPr lang="en-GB" sz="750"/>
          </a:p>
        </p:txBody>
      </p:sp>
      <p:sp>
        <p:nvSpPr>
          <p:cNvPr id="8" name="Footer Placeholder 4"/>
          <p:cNvSpPr>
            <a:spLocks noGrp="1"/>
          </p:cNvSpPr>
          <p:nvPr>
            <p:ph type="ftr" sz="quarter" idx="11"/>
          </p:nvPr>
        </p:nvSpPr>
        <p:spPr>
          <a:xfrm>
            <a:off x="1712119" y="4826236"/>
            <a:ext cx="6286499" cy="115416"/>
          </a:xfrm>
        </p:spPr>
        <p:txBody>
          <a:bodyPr/>
          <a:lstStyle>
            <a:lvl1pPr>
              <a:lnSpc>
                <a:spcPct val="90000"/>
              </a:lnSpc>
              <a:defRPr/>
            </a:lvl1pPr>
          </a:lstStyle>
          <a:p>
            <a:r>
              <a:rPr lang="en-GB"/>
              <a:t>Presentation footer 10PT. Please add the relevant country to the footer.</a:t>
            </a:r>
          </a:p>
        </p:txBody>
      </p:sp>
      <p:sp>
        <p:nvSpPr>
          <p:cNvPr id="9" name="Slide Number Placeholder 5"/>
          <p:cNvSpPr>
            <a:spLocks noGrp="1"/>
          </p:cNvSpPr>
          <p:nvPr>
            <p:ph type="sldNum" sz="quarter" idx="12"/>
          </p:nvPr>
        </p:nvSpPr>
        <p:spPr>
          <a:xfrm>
            <a:off x="7998619" y="4826236"/>
            <a:ext cx="571500" cy="115416"/>
          </a:xfrm>
        </p:spPr>
        <p:txBody>
          <a:bodyPr/>
          <a:lstStyle>
            <a:lvl1pPr>
              <a:lnSpc>
                <a:spcPct val="90000"/>
              </a:lnSpc>
              <a:defRPr/>
            </a:lvl1pPr>
          </a:lstStyle>
          <a:p>
            <a:fld id="{1ED2235E-0982-3B42-A838-A74550CD4449}" type="slidenum">
              <a:rPr lang="en-GB" smtClean="0"/>
              <a:pPr/>
              <a:t>‹#›</a:t>
            </a:fld>
            <a:endParaRPr lang="en-GB"/>
          </a:p>
        </p:txBody>
      </p:sp>
      <p:pic>
        <p:nvPicPr>
          <p:cNvPr id="10" name="Immagin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spTree>
    <p:extLst>
      <p:ext uri="{BB962C8B-B14F-4D97-AF65-F5344CB8AC3E}">
        <p14:creationId xmlns:p14="http://schemas.microsoft.com/office/powerpoint/2010/main" val="3892738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_NEG">
    <p:bg>
      <p:bgPr>
        <a:solidFill>
          <a:srgbClr val="461E7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501" y="1292908"/>
            <a:ext cx="5712618" cy="1026319"/>
          </a:xfrm>
        </p:spPr>
        <p:txBody>
          <a:bodyPr anchor="t">
            <a:noAutofit/>
          </a:bodyPr>
          <a:lstStyle>
            <a:lvl1pPr algn="l">
              <a:defRPr sz="3600" b="0">
                <a:solidFill>
                  <a:schemeClr val="accent4"/>
                </a:solidFill>
              </a:defRPr>
            </a:lvl1pPr>
          </a:lstStyle>
          <a:p>
            <a:r>
              <a:rPr lang="en-US"/>
              <a:t>Click to edit Master title style</a:t>
            </a:r>
            <a:endParaRPr lang="en-GB"/>
          </a:p>
        </p:txBody>
      </p:sp>
      <p:sp>
        <p:nvSpPr>
          <p:cNvPr id="3" name="Subtitle 2"/>
          <p:cNvSpPr>
            <a:spLocks noGrp="1"/>
          </p:cNvSpPr>
          <p:nvPr>
            <p:ph type="subTitle" idx="1"/>
          </p:nvPr>
        </p:nvSpPr>
        <p:spPr>
          <a:xfrm>
            <a:off x="1712119" y="2571756"/>
            <a:ext cx="4582041" cy="207749"/>
          </a:xfrm>
        </p:spPr>
        <p:txBody>
          <a:bodyPr anchor="t">
            <a:noAutofit/>
          </a:bodyPr>
          <a:lstStyle>
            <a:lvl1pPr marL="0" indent="0" algn="l">
              <a:lnSpc>
                <a:spcPct val="9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574140" y="2571756"/>
            <a:ext cx="1132960" cy="207749"/>
          </a:xfrm>
        </p:spPr>
        <p:txBody>
          <a:bodyPr anchor="t">
            <a:noAutofit/>
          </a:bodyPr>
          <a:lstStyle>
            <a:lvl1pPr>
              <a:lnSpc>
                <a:spcPct val="90000"/>
              </a:lnSpc>
              <a:defRPr sz="1350">
                <a:solidFill>
                  <a:schemeClr val="bg1"/>
                </a:solidFill>
              </a:defRPr>
            </a:lvl1pPr>
          </a:lstStyle>
          <a:p>
            <a:fld id="{E876CF56-539D-0841-907B-A28650381806}" type="datetime1">
              <a:rPr lang="en-GB" smtClean="0"/>
              <a:pPr/>
              <a:t>08/11/2022</a:t>
            </a:fld>
            <a:endParaRPr lang="en-GB"/>
          </a:p>
        </p:txBody>
      </p:sp>
      <p:sp>
        <p:nvSpPr>
          <p:cNvPr id="6" name="Date Placeholder 3"/>
          <p:cNvSpPr txBox="1">
            <a:spLocks/>
          </p:cNvSpPr>
          <p:nvPr/>
        </p:nvSpPr>
        <p:spPr>
          <a:xfrm>
            <a:off x="579158" y="4826236"/>
            <a:ext cx="1132960" cy="115416"/>
          </a:xfrm>
          <a:prstGeom prst="rect">
            <a:avLst/>
          </a:prstGeom>
        </p:spPr>
        <p:txBody>
          <a:bodyPr vert="horz" wrap="square" lIns="0" tIns="0" rIns="0" bIns="0" rtlCol="0" anchor="ctr">
            <a:noAutofit/>
          </a:bodyPr>
          <a:lstStyle>
            <a:defPPr>
              <a:defRPr lang="en-US"/>
            </a:defPPr>
            <a:lvl1pPr marL="0" algn="l" defTabSz="914400" rtl="0" eaLnBrk="1" latinLnBrk="0" hangingPunct="1">
              <a:lnSpc>
                <a:spcPct val="90000"/>
              </a:lnSpc>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7F8EF-AB7E-8B46-999D-090F56F9ACE9}" type="datetime1">
              <a:rPr lang="en-GB" sz="750" smtClean="0"/>
              <a:pPr/>
              <a:t>08/11/2022</a:t>
            </a:fld>
            <a:endParaRPr lang="en-GB" sz="750"/>
          </a:p>
        </p:txBody>
      </p:sp>
      <p:sp>
        <p:nvSpPr>
          <p:cNvPr id="8" name="Footer Placeholder 4"/>
          <p:cNvSpPr>
            <a:spLocks noGrp="1"/>
          </p:cNvSpPr>
          <p:nvPr>
            <p:ph type="ftr" sz="quarter" idx="11"/>
          </p:nvPr>
        </p:nvSpPr>
        <p:spPr>
          <a:xfrm>
            <a:off x="1712119" y="4826236"/>
            <a:ext cx="6286499" cy="115416"/>
          </a:xfrm>
        </p:spPr>
        <p:txBody>
          <a:bodyPr/>
          <a:lstStyle>
            <a:lvl1pPr>
              <a:lnSpc>
                <a:spcPct val="90000"/>
              </a:lnSpc>
              <a:defRPr/>
            </a:lvl1pPr>
          </a:lstStyle>
          <a:p>
            <a:r>
              <a:rPr lang="en-GB"/>
              <a:t>Presentation footer 10PT. Please add the relevant country to the footer.</a:t>
            </a:r>
          </a:p>
        </p:txBody>
      </p:sp>
      <p:sp>
        <p:nvSpPr>
          <p:cNvPr id="9" name="Slide Number Placeholder 5"/>
          <p:cNvSpPr>
            <a:spLocks noGrp="1"/>
          </p:cNvSpPr>
          <p:nvPr>
            <p:ph type="sldNum" sz="quarter" idx="12"/>
          </p:nvPr>
        </p:nvSpPr>
        <p:spPr>
          <a:xfrm>
            <a:off x="7998619" y="4826236"/>
            <a:ext cx="571500" cy="115416"/>
          </a:xfrm>
        </p:spPr>
        <p:txBody>
          <a:bodyPr/>
          <a:lstStyle>
            <a:lvl1pPr>
              <a:lnSpc>
                <a:spcPct val="90000"/>
              </a:lnSpc>
              <a:defRPr/>
            </a:lvl1pPr>
          </a:lstStyle>
          <a:p>
            <a:fld id="{1ED2235E-0982-3B42-A838-A74550CD4449}" type="slidenum">
              <a:rPr lang="en-GB" smtClean="0"/>
              <a:pPr/>
              <a:t>‹#›</a:t>
            </a:fld>
            <a:endParaRPr lang="en-GB"/>
          </a:p>
        </p:txBody>
      </p:sp>
      <p:pic>
        <p:nvPicPr>
          <p:cNvPr id="10" name="Immagin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spTree>
    <p:extLst>
      <p:ext uri="{BB962C8B-B14F-4D97-AF65-F5344CB8AC3E}">
        <p14:creationId xmlns:p14="http://schemas.microsoft.com/office/powerpoint/2010/main" val="751060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3_Section Header 2">
    <p:bg>
      <p:bgPr>
        <a:solidFill>
          <a:srgbClr val="461E7D"/>
        </a:solidFill>
        <a:effectLst/>
      </p:bgPr>
    </p:bg>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1712120" y="870347"/>
            <a:ext cx="4000499" cy="1095963"/>
          </a:xfrm>
        </p:spPr>
        <p:txBody>
          <a:bodyPr>
            <a:noAutofit/>
          </a:bodyPr>
          <a:lstStyle>
            <a:lvl1pPr>
              <a:defRPr sz="3000" b="0">
                <a:solidFill>
                  <a:schemeClr val="accent4"/>
                </a:solidFill>
              </a:defRPr>
            </a:lvl1pPr>
          </a:lstStyle>
          <a:p>
            <a:r>
              <a:rPr lang="en-GB"/>
              <a:t>Click to edit </a:t>
            </a:r>
            <a:br>
              <a:rPr lang="en-GB"/>
            </a:br>
            <a:r>
              <a:rPr lang="en-GB"/>
              <a:t>Master title style</a:t>
            </a:r>
          </a:p>
        </p:txBody>
      </p:sp>
      <p:sp>
        <p:nvSpPr>
          <p:cNvPr id="8" name="Date Placeholder 3"/>
          <p:cNvSpPr>
            <a:spLocks noGrp="1"/>
          </p:cNvSpPr>
          <p:nvPr>
            <p:ph type="dt" sz="half" idx="10"/>
          </p:nvPr>
        </p:nvSpPr>
        <p:spPr>
          <a:xfrm>
            <a:off x="579158" y="4826236"/>
            <a:ext cx="1132960" cy="115416"/>
          </a:xfrm>
        </p:spPr>
        <p:txBody>
          <a:bodyPr/>
          <a:lstStyle>
            <a:lvl1pPr>
              <a:lnSpc>
                <a:spcPct val="90000"/>
              </a:lnSpc>
              <a:defRPr/>
            </a:lvl1pPr>
          </a:lstStyle>
          <a:p>
            <a:fld id="{74E7F8EF-AB7E-8B46-999D-090F56F9ACE9}" type="datetime1">
              <a:rPr lang="en-GB" smtClean="0"/>
              <a:pPr/>
              <a:t>08/11/2022</a:t>
            </a:fld>
            <a:endParaRPr lang="en-GB"/>
          </a:p>
        </p:txBody>
      </p:sp>
      <p:sp>
        <p:nvSpPr>
          <p:cNvPr id="9" name="Footer Placeholder 4"/>
          <p:cNvSpPr>
            <a:spLocks noGrp="1"/>
          </p:cNvSpPr>
          <p:nvPr>
            <p:ph type="ftr" sz="quarter" idx="11"/>
          </p:nvPr>
        </p:nvSpPr>
        <p:spPr>
          <a:xfrm>
            <a:off x="1712119" y="4826236"/>
            <a:ext cx="6286499" cy="115416"/>
          </a:xfrm>
        </p:spPr>
        <p:txBody>
          <a:bodyPr/>
          <a:lstStyle>
            <a:lvl1pPr>
              <a:lnSpc>
                <a:spcPct val="90000"/>
              </a:lnSpc>
              <a:defRPr/>
            </a:lvl1pPr>
          </a:lstStyle>
          <a:p>
            <a:r>
              <a:rPr lang="en-GB"/>
              <a:t>Presentation footer 10PT. Please add the relevant country to the footer.</a:t>
            </a:r>
          </a:p>
        </p:txBody>
      </p:sp>
      <p:sp>
        <p:nvSpPr>
          <p:cNvPr id="10" name="Slide Number Placeholder 5"/>
          <p:cNvSpPr>
            <a:spLocks noGrp="1"/>
          </p:cNvSpPr>
          <p:nvPr>
            <p:ph type="sldNum" sz="quarter" idx="12"/>
          </p:nvPr>
        </p:nvSpPr>
        <p:spPr>
          <a:xfrm>
            <a:off x="7998619" y="4826236"/>
            <a:ext cx="571500" cy="115416"/>
          </a:xfrm>
        </p:spPr>
        <p:txBody>
          <a:bodyPr/>
          <a:lstStyle>
            <a:lvl1pPr>
              <a:lnSpc>
                <a:spcPct val="90000"/>
              </a:lnSpc>
              <a:defRPr/>
            </a:lvl1pPr>
          </a:lstStyle>
          <a:p>
            <a:fld id="{1ED2235E-0982-3B42-A838-A74550CD4449}" type="slidenum">
              <a:rPr lang="en-GB" smtClean="0"/>
              <a:pPr/>
              <a:t>‹#›</a:t>
            </a:fld>
            <a:endParaRPr lang="en-GB"/>
          </a:p>
        </p:txBody>
      </p:sp>
      <p:pic>
        <p:nvPicPr>
          <p:cNvPr id="11" name="Immagin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spTree>
    <p:extLst>
      <p:ext uri="{BB962C8B-B14F-4D97-AF65-F5344CB8AC3E}">
        <p14:creationId xmlns:p14="http://schemas.microsoft.com/office/powerpoint/2010/main" val="28579957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5_Section Header 2">
    <p:bg>
      <p:bgPr>
        <a:solidFill>
          <a:srgbClr val="461E7D"/>
        </a:solidFill>
        <a:effectLst/>
      </p:bgPr>
    </p:bg>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1712120" y="870347"/>
            <a:ext cx="4000499" cy="1095963"/>
          </a:xfrm>
        </p:spPr>
        <p:txBody>
          <a:bodyPr>
            <a:noAutofit/>
          </a:bodyPr>
          <a:lstStyle>
            <a:lvl1pPr>
              <a:defRPr sz="3000" b="0">
                <a:solidFill>
                  <a:schemeClr val="accent3"/>
                </a:solidFill>
              </a:defRPr>
            </a:lvl1pPr>
          </a:lstStyle>
          <a:p>
            <a:r>
              <a:rPr lang="en-GB"/>
              <a:t>Click to edit </a:t>
            </a:r>
            <a:br>
              <a:rPr lang="en-GB"/>
            </a:br>
            <a:r>
              <a:rPr lang="en-GB"/>
              <a:t>Master title style</a:t>
            </a:r>
          </a:p>
        </p:txBody>
      </p:sp>
      <p:sp>
        <p:nvSpPr>
          <p:cNvPr id="8" name="Date Placeholder 3"/>
          <p:cNvSpPr>
            <a:spLocks noGrp="1"/>
          </p:cNvSpPr>
          <p:nvPr>
            <p:ph type="dt" sz="half" idx="10"/>
          </p:nvPr>
        </p:nvSpPr>
        <p:spPr>
          <a:xfrm>
            <a:off x="579158" y="4826236"/>
            <a:ext cx="1132960" cy="115416"/>
          </a:xfrm>
        </p:spPr>
        <p:txBody>
          <a:bodyPr/>
          <a:lstStyle>
            <a:lvl1pPr>
              <a:lnSpc>
                <a:spcPct val="90000"/>
              </a:lnSpc>
              <a:defRPr/>
            </a:lvl1pPr>
          </a:lstStyle>
          <a:p>
            <a:fld id="{74E7F8EF-AB7E-8B46-999D-090F56F9ACE9}" type="datetime1">
              <a:rPr lang="en-GB" smtClean="0"/>
              <a:pPr/>
              <a:t>08/11/2022</a:t>
            </a:fld>
            <a:endParaRPr lang="en-GB"/>
          </a:p>
        </p:txBody>
      </p:sp>
      <p:sp>
        <p:nvSpPr>
          <p:cNvPr id="9" name="Footer Placeholder 4"/>
          <p:cNvSpPr>
            <a:spLocks noGrp="1"/>
          </p:cNvSpPr>
          <p:nvPr>
            <p:ph type="ftr" sz="quarter" idx="11"/>
          </p:nvPr>
        </p:nvSpPr>
        <p:spPr>
          <a:xfrm>
            <a:off x="1712119" y="4826236"/>
            <a:ext cx="6286499" cy="115416"/>
          </a:xfrm>
        </p:spPr>
        <p:txBody>
          <a:bodyPr/>
          <a:lstStyle>
            <a:lvl1pPr>
              <a:lnSpc>
                <a:spcPct val="90000"/>
              </a:lnSpc>
              <a:defRPr/>
            </a:lvl1pPr>
          </a:lstStyle>
          <a:p>
            <a:r>
              <a:rPr lang="en-GB"/>
              <a:t>Presentation footer 10PT. Please add the relevant country to the footer.</a:t>
            </a:r>
          </a:p>
        </p:txBody>
      </p:sp>
      <p:sp>
        <p:nvSpPr>
          <p:cNvPr id="10" name="Slide Number Placeholder 5"/>
          <p:cNvSpPr>
            <a:spLocks noGrp="1"/>
          </p:cNvSpPr>
          <p:nvPr>
            <p:ph type="sldNum" sz="quarter" idx="12"/>
          </p:nvPr>
        </p:nvSpPr>
        <p:spPr>
          <a:xfrm>
            <a:off x="7998619" y="4826236"/>
            <a:ext cx="571500" cy="115416"/>
          </a:xfrm>
        </p:spPr>
        <p:txBody>
          <a:bodyPr/>
          <a:lstStyle>
            <a:lvl1pPr>
              <a:lnSpc>
                <a:spcPct val="90000"/>
              </a:lnSpc>
              <a:defRPr/>
            </a:lvl1pPr>
          </a:lstStyle>
          <a:p>
            <a:fld id="{1ED2235E-0982-3B42-A838-A74550CD4449}" type="slidenum">
              <a:rPr lang="en-GB" smtClean="0"/>
              <a:pPr/>
              <a:t>‹#›</a:t>
            </a:fld>
            <a:endParaRPr lang="en-GB"/>
          </a:p>
        </p:txBody>
      </p:sp>
      <p:pic>
        <p:nvPicPr>
          <p:cNvPr id="11" name="Immagin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spTree>
    <p:extLst>
      <p:ext uri="{BB962C8B-B14F-4D97-AF65-F5344CB8AC3E}">
        <p14:creationId xmlns:p14="http://schemas.microsoft.com/office/powerpoint/2010/main" val="25836324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6_Section Header 2">
    <p:bg>
      <p:bgPr>
        <a:solidFill>
          <a:srgbClr val="461E7D"/>
        </a:solidFill>
        <a:effectLst/>
      </p:bgPr>
    </p:bg>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1712120" y="870347"/>
            <a:ext cx="4000499" cy="1095963"/>
          </a:xfrm>
        </p:spPr>
        <p:txBody>
          <a:bodyPr>
            <a:noAutofit/>
          </a:bodyPr>
          <a:lstStyle>
            <a:lvl1pPr>
              <a:defRPr sz="3000" b="0">
                <a:solidFill>
                  <a:schemeClr val="bg1"/>
                </a:solidFill>
              </a:defRPr>
            </a:lvl1pPr>
          </a:lstStyle>
          <a:p>
            <a:r>
              <a:rPr lang="en-GB"/>
              <a:t>Click to edit </a:t>
            </a:r>
            <a:br>
              <a:rPr lang="en-GB"/>
            </a:br>
            <a:r>
              <a:rPr lang="en-GB"/>
              <a:t>Master title style</a:t>
            </a:r>
          </a:p>
        </p:txBody>
      </p:sp>
      <p:sp>
        <p:nvSpPr>
          <p:cNvPr id="8" name="Date Placeholder 3"/>
          <p:cNvSpPr>
            <a:spLocks noGrp="1"/>
          </p:cNvSpPr>
          <p:nvPr>
            <p:ph type="dt" sz="half" idx="10"/>
          </p:nvPr>
        </p:nvSpPr>
        <p:spPr>
          <a:xfrm>
            <a:off x="579158" y="4826236"/>
            <a:ext cx="1132960" cy="115416"/>
          </a:xfrm>
        </p:spPr>
        <p:txBody>
          <a:bodyPr/>
          <a:lstStyle>
            <a:lvl1pPr>
              <a:lnSpc>
                <a:spcPct val="90000"/>
              </a:lnSpc>
              <a:defRPr/>
            </a:lvl1pPr>
          </a:lstStyle>
          <a:p>
            <a:fld id="{74E7F8EF-AB7E-8B46-999D-090F56F9ACE9}" type="datetime1">
              <a:rPr lang="en-GB" smtClean="0"/>
              <a:pPr/>
              <a:t>08/11/2022</a:t>
            </a:fld>
            <a:endParaRPr lang="en-GB"/>
          </a:p>
        </p:txBody>
      </p:sp>
      <p:sp>
        <p:nvSpPr>
          <p:cNvPr id="9" name="Footer Placeholder 4"/>
          <p:cNvSpPr>
            <a:spLocks noGrp="1"/>
          </p:cNvSpPr>
          <p:nvPr>
            <p:ph type="ftr" sz="quarter" idx="11"/>
          </p:nvPr>
        </p:nvSpPr>
        <p:spPr>
          <a:xfrm>
            <a:off x="1712119" y="4826236"/>
            <a:ext cx="6286499" cy="115416"/>
          </a:xfrm>
        </p:spPr>
        <p:txBody>
          <a:bodyPr/>
          <a:lstStyle>
            <a:lvl1pPr>
              <a:lnSpc>
                <a:spcPct val="90000"/>
              </a:lnSpc>
              <a:defRPr/>
            </a:lvl1pPr>
          </a:lstStyle>
          <a:p>
            <a:r>
              <a:rPr lang="en-GB"/>
              <a:t>Presentation footer 10PT. Please add the relevant country to the footer.</a:t>
            </a:r>
          </a:p>
        </p:txBody>
      </p:sp>
      <p:sp>
        <p:nvSpPr>
          <p:cNvPr id="10" name="Slide Number Placeholder 5"/>
          <p:cNvSpPr>
            <a:spLocks noGrp="1"/>
          </p:cNvSpPr>
          <p:nvPr>
            <p:ph type="sldNum" sz="quarter" idx="12"/>
          </p:nvPr>
        </p:nvSpPr>
        <p:spPr>
          <a:xfrm>
            <a:off x="7998619" y="4826236"/>
            <a:ext cx="571500" cy="115416"/>
          </a:xfrm>
        </p:spPr>
        <p:txBody>
          <a:bodyPr/>
          <a:lstStyle>
            <a:lvl1pPr>
              <a:lnSpc>
                <a:spcPct val="90000"/>
              </a:lnSpc>
              <a:defRPr/>
            </a:lvl1pPr>
          </a:lstStyle>
          <a:p>
            <a:fld id="{1ED2235E-0982-3B42-A838-A74550CD4449}" type="slidenum">
              <a:rPr lang="en-GB" smtClean="0"/>
              <a:pPr/>
              <a:t>‹#›</a:t>
            </a:fld>
            <a:endParaRPr lang="en-GB"/>
          </a:p>
        </p:txBody>
      </p:sp>
      <p:pic>
        <p:nvPicPr>
          <p:cNvPr id="11" name="Immagin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spTree>
    <p:extLst>
      <p:ext uri="{BB962C8B-B14F-4D97-AF65-F5344CB8AC3E}">
        <p14:creationId xmlns:p14="http://schemas.microsoft.com/office/powerpoint/2010/main" val="9101536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4_Section Header 2">
    <p:bg>
      <p:bgPr>
        <a:solidFill>
          <a:srgbClr val="1E2D64"/>
        </a:solidFill>
        <a:effectLst/>
      </p:bgPr>
    </p:bg>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1712120" y="880432"/>
            <a:ext cx="4571999" cy="1176968"/>
          </a:xfrm>
        </p:spPr>
        <p:txBody>
          <a:bodyPr>
            <a:noAutofit/>
          </a:bodyPr>
          <a:lstStyle>
            <a:lvl1pPr>
              <a:defRPr sz="3000" b="0">
                <a:solidFill>
                  <a:schemeClr val="accent6"/>
                </a:solidFill>
              </a:defRPr>
            </a:lvl1pPr>
          </a:lstStyle>
          <a:p>
            <a:r>
              <a:rPr lang="en-GB"/>
              <a:t>Click to edit </a:t>
            </a:r>
            <a:br>
              <a:rPr lang="en-GB"/>
            </a:br>
            <a:r>
              <a:rPr lang="en-GB"/>
              <a:t>Master title style</a:t>
            </a:r>
          </a:p>
        </p:txBody>
      </p:sp>
      <p:sp>
        <p:nvSpPr>
          <p:cNvPr id="9" name="Date Placeholder 3"/>
          <p:cNvSpPr>
            <a:spLocks noGrp="1"/>
          </p:cNvSpPr>
          <p:nvPr>
            <p:ph type="dt" sz="half" idx="10"/>
          </p:nvPr>
        </p:nvSpPr>
        <p:spPr>
          <a:xfrm>
            <a:off x="579158" y="4826236"/>
            <a:ext cx="1132960" cy="115416"/>
          </a:xfrm>
        </p:spPr>
        <p:txBody>
          <a:bodyPr/>
          <a:lstStyle>
            <a:lvl1pPr>
              <a:lnSpc>
                <a:spcPct val="90000"/>
              </a:lnSpc>
              <a:defRPr/>
            </a:lvl1pPr>
          </a:lstStyle>
          <a:p>
            <a:fld id="{74E7F8EF-AB7E-8B46-999D-090F56F9ACE9}" type="datetime1">
              <a:rPr lang="en-GB" smtClean="0"/>
              <a:pPr/>
              <a:t>08/11/2022</a:t>
            </a:fld>
            <a:endParaRPr lang="en-GB"/>
          </a:p>
        </p:txBody>
      </p:sp>
      <p:sp>
        <p:nvSpPr>
          <p:cNvPr id="10" name="Footer Placeholder 4"/>
          <p:cNvSpPr>
            <a:spLocks noGrp="1"/>
          </p:cNvSpPr>
          <p:nvPr>
            <p:ph type="ftr" sz="quarter" idx="11"/>
          </p:nvPr>
        </p:nvSpPr>
        <p:spPr>
          <a:xfrm>
            <a:off x="1712119" y="4826236"/>
            <a:ext cx="6286499" cy="115416"/>
          </a:xfrm>
        </p:spPr>
        <p:txBody>
          <a:bodyPr/>
          <a:lstStyle>
            <a:lvl1pPr>
              <a:lnSpc>
                <a:spcPct val="90000"/>
              </a:lnSpc>
              <a:defRPr/>
            </a:lvl1pPr>
          </a:lstStyle>
          <a:p>
            <a:r>
              <a:rPr lang="en-GB"/>
              <a:t>Presentation footer 10PT. Please add the relevant country to the footer.</a:t>
            </a:r>
          </a:p>
        </p:txBody>
      </p:sp>
      <p:sp>
        <p:nvSpPr>
          <p:cNvPr id="11" name="Slide Number Placeholder 5"/>
          <p:cNvSpPr>
            <a:spLocks noGrp="1"/>
          </p:cNvSpPr>
          <p:nvPr>
            <p:ph type="sldNum" sz="quarter" idx="12"/>
          </p:nvPr>
        </p:nvSpPr>
        <p:spPr>
          <a:xfrm>
            <a:off x="7998619" y="4826236"/>
            <a:ext cx="571500" cy="115416"/>
          </a:xfrm>
        </p:spPr>
        <p:txBody>
          <a:bodyPr/>
          <a:lstStyle>
            <a:lvl1pPr>
              <a:lnSpc>
                <a:spcPct val="90000"/>
              </a:lnSpc>
              <a:defRPr/>
            </a:lvl1pPr>
          </a:lstStyle>
          <a:p>
            <a:fld id="{1ED2235E-0982-3B42-A838-A74550CD4449}" type="slidenum">
              <a:rPr lang="en-GB" smtClean="0"/>
              <a:pPr/>
              <a:t>‹#›</a:t>
            </a:fld>
            <a:endParaRPr lang="en-GB"/>
          </a:p>
        </p:txBody>
      </p:sp>
      <p:pic>
        <p:nvPicPr>
          <p:cNvPr id="16" name="Immagin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spTree>
    <p:extLst>
      <p:ext uri="{BB962C8B-B14F-4D97-AF65-F5344CB8AC3E}">
        <p14:creationId xmlns:p14="http://schemas.microsoft.com/office/powerpoint/2010/main" val="32576425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Key Message">
    <p:spTree>
      <p:nvGrpSpPr>
        <p:cNvPr id="1" name=""/>
        <p:cNvGrpSpPr/>
        <p:nvPr/>
      </p:nvGrpSpPr>
      <p:grpSpPr>
        <a:xfrm>
          <a:off x="0" y="0"/>
          <a:ext cx="0" cy="0"/>
          <a:chOff x="0" y="0"/>
          <a:chExt cx="0" cy="0"/>
        </a:xfrm>
      </p:grpSpPr>
      <p:sp>
        <p:nvSpPr>
          <p:cNvPr id="2" name="Title 1"/>
          <p:cNvSpPr>
            <a:spLocks noGrp="1"/>
          </p:cNvSpPr>
          <p:nvPr>
            <p:ph type="title"/>
          </p:nvPr>
        </p:nvSpPr>
        <p:spPr>
          <a:xfrm>
            <a:off x="571500" y="502590"/>
            <a:ext cx="5712620" cy="311434"/>
          </a:xfrm>
        </p:spPr>
        <p:txBody>
          <a:bodyPr/>
          <a:lstStyle>
            <a:lvl1pPr>
              <a:defRPr b="0">
                <a:solidFill>
                  <a:schemeClr val="accent3"/>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900"/>
              </a:spcBef>
              <a:spcAft>
                <a:spcPts val="900"/>
              </a:spcAft>
              <a:defRPr sz="2850" baseline="0"/>
            </a:lvl1pPr>
            <a:lvl2pPr>
              <a:defRPr i="1"/>
            </a:lvl2pPr>
          </a:lstStyle>
          <a:p>
            <a:pPr lvl="0"/>
            <a:r>
              <a:rPr lang="en-US"/>
              <a:t>Edit Master text styles</a:t>
            </a:r>
          </a:p>
        </p:txBody>
      </p:sp>
      <p:sp>
        <p:nvSpPr>
          <p:cNvPr id="4" name="Date Placeholder 3"/>
          <p:cNvSpPr>
            <a:spLocks noGrp="1"/>
          </p:cNvSpPr>
          <p:nvPr>
            <p:ph type="dt" sz="half" idx="10"/>
          </p:nvPr>
        </p:nvSpPr>
        <p:spPr/>
        <p:txBody>
          <a:bodyPr/>
          <a:lstStyle/>
          <a:p>
            <a:fld id="{6691FCAA-E440-6E47-8CF1-323B6D3379CB}" type="datetime1">
              <a:rPr lang="en-GB" smtClean="0"/>
              <a:pPr/>
              <a:t>08/11/2022</a:t>
            </a:fld>
            <a:endParaRPr lang="en-GB"/>
          </a:p>
        </p:txBody>
      </p:sp>
      <p:sp>
        <p:nvSpPr>
          <p:cNvPr id="5" name="Footer Placeholder 4"/>
          <p:cNvSpPr>
            <a:spLocks noGrp="1"/>
          </p:cNvSpPr>
          <p:nvPr>
            <p:ph type="ftr" sz="quarter" idx="11"/>
          </p:nvPr>
        </p:nvSpPr>
        <p:spPr/>
        <p:txBody>
          <a:bodyPr/>
          <a:lstStyle/>
          <a:p>
            <a:r>
              <a:rPr lang="en-GB"/>
              <a:t>Presentation footer 10PT. Please add the relevant country to the footer.</a:t>
            </a:r>
          </a:p>
        </p:txBody>
      </p:sp>
      <p:sp>
        <p:nvSpPr>
          <p:cNvPr id="6" name="Slide Number Placeholder 5"/>
          <p:cNvSpPr>
            <a:spLocks noGrp="1"/>
          </p:cNvSpPr>
          <p:nvPr>
            <p:ph type="sldNum" sz="quarter" idx="12"/>
          </p:nvPr>
        </p:nvSpPr>
        <p:spPr/>
        <p:txBody>
          <a:bodyPr/>
          <a:lstStyle/>
          <a:p>
            <a:fld id="{1ED2235E-0982-3B42-A838-A74550CD4449}" type="slidenum">
              <a:rPr lang="en-GB" smtClean="0"/>
              <a:pPr/>
              <a:t>‹#›</a:t>
            </a:fld>
            <a:endParaRPr lang="en-GB"/>
          </a:p>
        </p:txBody>
      </p:sp>
      <p:sp>
        <p:nvSpPr>
          <p:cNvPr id="8" name="Text Placeholder 7"/>
          <p:cNvSpPr>
            <a:spLocks noGrp="1"/>
          </p:cNvSpPr>
          <p:nvPr>
            <p:ph type="body" sz="quarter" idx="13" hasCustomPrompt="1"/>
          </p:nvPr>
        </p:nvSpPr>
        <p:spPr>
          <a:xfrm>
            <a:off x="571500" y="814024"/>
            <a:ext cx="5712620" cy="214676"/>
          </a:xfrm>
        </p:spPr>
        <p:txBody>
          <a:bodyPr rIns="0">
            <a:noAutofit/>
          </a:bodyPr>
          <a:lstStyle>
            <a:lvl1pPr>
              <a:defRPr sz="1350"/>
            </a:lvl1pPr>
          </a:lstStyle>
          <a:p>
            <a:pPr lvl="0"/>
            <a:r>
              <a:rPr lang="en-GB"/>
              <a:t>Click to edit Master subtitle style if required</a:t>
            </a:r>
            <a:endParaRPr lang="en-US"/>
          </a:p>
        </p:txBody>
      </p:sp>
      <p:sp>
        <p:nvSpPr>
          <p:cNvPr id="9" name="Text Placeholder 7"/>
          <p:cNvSpPr>
            <a:spLocks noGrp="1"/>
          </p:cNvSpPr>
          <p:nvPr>
            <p:ph type="body" sz="quarter" idx="15" hasCustomPrompt="1"/>
          </p:nvPr>
        </p:nvSpPr>
        <p:spPr>
          <a:xfrm>
            <a:off x="571500" y="4417033"/>
            <a:ext cx="7998619" cy="207355"/>
          </a:xfrm>
        </p:spPr>
        <p:txBody>
          <a:bodyPr rIns="0" anchor="b">
            <a:noAutofit/>
          </a:bodyPr>
          <a:lstStyle>
            <a:lvl1pPr>
              <a:defRPr sz="1350" b="1" baseline="0"/>
            </a:lvl1pPr>
          </a:lstStyle>
          <a:p>
            <a:pPr lvl="0"/>
            <a:r>
              <a:rPr lang="en-GB"/>
              <a:t>Optional summary text placeholder</a:t>
            </a:r>
            <a:endParaRPr lang="en-US"/>
          </a:p>
        </p:txBody>
      </p:sp>
    </p:spTree>
    <p:extLst>
      <p:ext uri="{BB962C8B-B14F-4D97-AF65-F5344CB8AC3E}">
        <p14:creationId xmlns:p14="http://schemas.microsoft.com/office/powerpoint/2010/main" val="19878479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1_Key Message Only">
    <p:bg>
      <p:bgPr>
        <a:solidFill>
          <a:srgbClr val="461E7D"/>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148277" y="1543050"/>
            <a:ext cx="5704961" cy="2682980"/>
          </a:xfrm>
        </p:spPr>
        <p:txBody>
          <a:bodyPr/>
          <a:lstStyle>
            <a:lvl1pPr>
              <a:defRPr sz="3600" b="0">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itle 1"/>
          <p:cNvSpPr>
            <a:spLocks noGrp="1"/>
          </p:cNvSpPr>
          <p:nvPr>
            <p:ph type="title"/>
          </p:nvPr>
        </p:nvSpPr>
        <p:spPr>
          <a:xfrm>
            <a:off x="571500" y="502591"/>
            <a:ext cx="5712620" cy="367757"/>
          </a:xfrm>
        </p:spPr>
        <p:txBody>
          <a:bodyPr/>
          <a:lstStyle>
            <a:lvl1pPr>
              <a:defRPr b="0">
                <a:solidFill>
                  <a:schemeClr val="accent4"/>
                </a:solidFill>
              </a:defRPr>
            </a:lvl1pPr>
          </a:lstStyle>
          <a:p>
            <a:r>
              <a:rPr lang="en-US"/>
              <a:t>Click to edit Master title style</a:t>
            </a:r>
            <a:endParaRPr lang="en-GB"/>
          </a:p>
        </p:txBody>
      </p:sp>
      <p:sp>
        <p:nvSpPr>
          <p:cNvPr id="25" name="Date Placeholder 3"/>
          <p:cNvSpPr>
            <a:spLocks noGrp="1"/>
          </p:cNvSpPr>
          <p:nvPr>
            <p:ph type="dt" sz="half" idx="10"/>
          </p:nvPr>
        </p:nvSpPr>
        <p:spPr>
          <a:xfrm>
            <a:off x="579158" y="4826236"/>
            <a:ext cx="1132960" cy="115416"/>
          </a:xfrm>
        </p:spPr>
        <p:txBody>
          <a:bodyPr/>
          <a:lstStyle/>
          <a:p>
            <a:fld id="{6691FCAA-E440-6E47-8CF1-323B6D3379CB}" type="datetime1">
              <a:rPr lang="en-GB" smtClean="0"/>
              <a:pPr/>
              <a:t>08/11/2022</a:t>
            </a:fld>
            <a:endParaRPr lang="en-GB"/>
          </a:p>
        </p:txBody>
      </p:sp>
      <p:sp>
        <p:nvSpPr>
          <p:cNvPr id="26" name="Footer Placeholder 4"/>
          <p:cNvSpPr>
            <a:spLocks noGrp="1"/>
          </p:cNvSpPr>
          <p:nvPr>
            <p:ph type="ftr" sz="quarter" idx="11"/>
          </p:nvPr>
        </p:nvSpPr>
        <p:spPr>
          <a:xfrm>
            <a:off x="1712119" y="4826236"/>
            <a:ext cx="6286499" cy="115416"/>
          </a:xfrm>
        </p:spPr>
        <p:txBody>
          <a:bodyPr/>
          <a:lstStyle/>
          <a:p>
            <a:r>
              <a:rPr lang="en-GB"/>
              <a:t>Presentation footer 10PT. Please add the relevant country to the footer.</a:t>
            </a:r>
          </a:p>
        </p:txBody>
      </p:sp>
      <p:sp>
        <p:nvSpPr>
          <p:cNvPr id="27" name="Slide Number Placeholder 5"/>
          <p:cNvSpPr>
            <a:spLocks noGrp="1"/>
          </p:cNvSpPr>
          <p:nvPr>
            <p:ph type="sldNum" sz="quarter" idx="12"/>
          </p:nvPr>
        </p:nvSpPr>
        <p:spPr>
          <a:xfrm>
            <a:off x="7998619" y="4826236"/>
            <a:ext cx="571500" cy="115416"/>
          </a:xfrm>
        </p:spPr>
        <p:txBody>
          <a:bodyPr/>
          <a:lstStyle/>
          <a:p>
            <a:fld id="{1ED2235E-0982-3B42-A838-A74550CD4449}" type="slidenum">
              <a:rPr lang="en-GB" smtClean="0"/>
              <a:pPr/>
              <a:t>‹#›</a:t>
            </a:fld>
            <a:endParaRPr lang="en-GB"/>
          </a:p>
        </p:txBody>
      </p:sp>
      <p:sp>
        <p:nvSpPr>
          <p:cNvPr id="28" name="Text Placeholder 7"/>
          <p:cNvSpPr>
            <a:spLocks noGrp="1"/>
          </p:cNvSpPr>
          <p:nvPr>
            <p:ph type="body" sz="quarter" idx="14" hasCustomPrompt="1"/>
          </p:nvPr>
        </p:nvSpPr>
        <p:spPr>
          <a:xfrm>
            <a:off x="571500" y="814024"/>
            <a:ext cx="5712620" cy="247326"/>
          </a:xfrm>
        </p:spPr>
        <p:txBody>
          <a:bodyPr rIns="0">
            <a:noAutofit/>
          </a:bodyPr>
          <a:lstStyle>
            <a:lvl1pPr>
              <a:defRPr sz="1350">
                <a:solidFill>
                  <a:schemeClr val="bg1"/>
                </a:solidFill>
              </a:defRPr>
            </a:lvl1pPr>
          </a:lstStyle>
          <a:p>
            <a:pPr lvl="0"/>
            <a:r>
              <a:rPr lang="en-GB"/>
              <a:t>Click to edit Master subtitle style if required</a:t>
            </a:r>
            <a:endParaRPr lang="en-US"/>
          </a:p>
        </p:txBody>
      </p:sp>
      <p:sp>
        <p:nvSpPr>
          <p:cNvPr id="29" name="Text Placeholder 7"/>
          <p:cNvSpPr>
            <a:spLocks noGrp="1"/>
          </p:cNvSpPr>
          <p:nvPr>
            <p:ph type="body" sz="quarter" idx="15" hasCustomPrompt="1"/>
          </p:nvPr>
        </p:nvSpPr>
        <p:spPr>
          <a:xfrm>
            <a:off x="571500" y="4417033"/>
            <a:ext cx="7998619" cy="207355"/>
          </a:xfrm>
        </p:spPr>
        <p:txBody>
          <a:bodyPr rIns="0" anchor="b">
            <a:noAutofit/>
          </a:bodyPr>
          <a:lstStyle>
            <a:lvl1pPr>
              <a:defRPr sz="1350" b="1" baseline="0">
                <a:solidFill>
                  <a:schemeClr val="bg1"/>
                </a:solidFill>
              </a:defRPr>
            </a:lvl1pPr>
          </a:lstStyle>
          <a:p>
            <a:pPr lvl="0"/>
            <a:r>
              <a:rPr lang="en-GB"/>
              <a:t>Optional summary text placeholder</a:t>
            </a:r>
            <a:endParaRPr lang="en-US"/>
          </a:p>
        </p:txBody>
      </p:sp>
      <p:pic>
        <p:nvPicPr>
          <p:cNvPr id="30" name="Immagine 2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spTree>
    <p:extLst>
      <p:ext uri="{BB962C8B-B14F-4D97-AF65-F5344CB8AC3E}">
        <p14:creationId xmlns:p14="http://schemas.microsoft.com/office/powerpoint/2010/main" val="33336389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2_Key Message Only">
    <p:bg>
      <p:bgPr>
        <a:solidFill>
          <a:srgbClr val="1E2D64"/>
        </a:solidFill>
        <a:effectLst/>
      </p:bgPr>
    </p:bg>
    <p:spTree>
      <p:nvGrpSpPr>
        <p:cNvPr id="1" name=""/>
        <p:cNvGrpSpPr/>
        <p:nvPr/>
      </p:nvGrpSpPr>
      <p:grpSpPr>
        <a:xfrm>
          <a:off x="0" y="0"/>
          <a:ext cx="0" cy="0"/>
          <a:chOff x="0" y="0"/>
          <a:chExt cx="0" cy="0"/>
        </a:xfrm>
      </p:grpSpPr>
      <p:sp>
        <p:nvSpPr>
          <p:cNvPr id="14" name="Text Placeholder 2"/>
          <p:cNvSpPr>
            <a:spLocks noGrp="1"/>
          </p:cNvSpPr>
          <p:nvPr>
            <p:ph type="body" sz="quarter" idx="13"/>
          </p:nvPr>
        </p:nvSpPr>
        <p:spPr>
          <a:xfrm>
            <a:off x="1148277" y="1543050"/>
            <a:ext cx="5704961" cy="2682980"/>
          </a:xfrm>
        </p:spPr>
        <p:txBody>
          <a:bodyPr/>
          <a:lstStyle>
            <a:lvl1pPr>
              <a:defRPr sz="3600" b="0">
                <a:solidFill>
                  <a:schemeClr val="accent6"/>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571500" y="502590"/>
            <a:ext cx="5712620" cy="311434"/>
          </a:xfrm>
        </p:spPr>
        <p:txBody>
          <a:bodyPr/>
          <a:lstStyle>
            <a:lvl1pPr>
              <a:defRPr b="0">
                <a:solidFill>
                  <a:schemeClr val="accent6"/>
                </a:solidFill>
              </a:defRPr>
            </a:lvl1pPr>
          </a:lstStyle>
          <a:p>
            <a:r>
              <a:rPr lang="en-US"/>
              <a:t>Click to edit Master title style</a:t>
            </a:r>
            <a:endParaRPr lang="en-GB"/>
          </a:p>
        </p:txBody>
      </p:sp>
      <p:sp>
        <p:nvSpPr>
          <p:cNvPr id="12" name="Date Placeholder 3"/>
          <p:cNvSpPr>
            <a:spLocks noGrp="1"/>
          </p:cNvSpPr>
          <p:nvPr>
            <p:ph type="dt" sz="half" idx="10"/>
          </p:nvPr>
        </p:nvSpPr>
        <p:spPr>
          <a:xfrm>
            <a:off x="579158" y="4826236"/>
            <a:ext cx="1132960" cy="115416"/>
          </a:xfrm>
        </p:spPr>
        <p:txBody>
          <a:bodyPr/>
          <a:lstStyle/>
          <a:p>
            <a:fld id="{6691FCAA-E440-6E47-8CF1-323B6D3379CB}" type="datetime1">
              <a:rPr lang="en-GB" smtClean="0"/>
              <a:pPr/>
              <a:t>08/11/2022</a:t>
            </a:fld>
            <a:endParaRPr lang="en-GB"/>
          </a:p>
        </p:txBody>
      </p:sp>
      <p:sp>
        <p:nvSpPr>
          <p:cNvPr id="13" name="Footer Placeholder 4"/>
          <p:cNvSpPr>
            <a:spLocks noGrp="1"/>
          </p:cNvSpPr>
          <p:nvPr>
            <p:ph type="ftr" sz="quarter" idx="11"/>
          </p:nvPr>
        </p:nvSpPr>
        <p:spPr>
          <a:xfrm>
            <a:off x="1712119" y="4826236"/>
            <a:ext cx="6286499" cy="115416"/>
          </a:xfrm>
        </p:spPr>
        <p:txBody>
          <a:bodyPr/>
          <a:lstStyle/>
          <a:p>
            <a:r>
              <a:rPr lang="en-GB"/>
              <a:t>Presentation footer 10PT. Please add the relevant country to the footer.</a:t>
            </a:r>
          </a:p>
        </p:txBody>
      </p:sp>
      <p:sp>
        <p:nvSpPr>
          <p:cNvPr id="15" name="Slide Number Placeholder 5"/>
          <p:cNvSpPr>
            <a:spLocks noGrp="1"/>
          </p:cNvSpPr>
          <p:nvPr>
            <p:ph type="sldNum" sz="quarter" idx="12"/>
          </p:nvPr>
        </p:nvSpPr>
        <p:spPr>
          <a:xfrm>
            <a:off x="7998619" y="4826236"/>
            <a:ext cx="571500" cy="115416"/>
          </a:xfrm>
        </p:spPr>
        <p:txBody>
          <a:bodyPr/>
          <a:lstStyle/>
          <a:p>
            <a:fld id="{1ED2235E-0982-3B42-A838-A74550CD4449}" type="slidenum">
              <a:rPr lang="en-GB" smtClean="0"/>
              <a:pPr/>
              <a:t>‹#›</a:t>
            </a:fld>
            <a:endParaRPr lang="en-GB"/>
          </a:p>
        </p:txBody>
      </p:sp>
      <p:sp>
        <p:nvSpPr>
          <p:cNvPr id="16" name="Text Placeholder 7"/>
          <p:cNvSpPr>
            <a:spLocks noGrp="1"/>
          </p:cNvSpPr>
          <p:nvPr>
            <p:ph type="body" sz="quarter" idx="14" hasCustomPrompt="1"/>
          </p:nvPr>
        </p:nvSpPr>
        <p:spPr>
          <a:xfrm>
            <a:off x="571500" y="814024"/>
            <a:ext cx="5712620" cy="214676"/>
          </a:xfrm>
        </p:spPr>
        <p:txBody>
          <a:bodyPr rIns="0">
            <a:noAutofit/>
          </a:bodyPr>
          <a:lstStyle>
            <a:lvl1pPr>
              <a:defRPr sz="1350">
                <a:solidFill>
                  <a:schemeClr val="bg1"/>
                </a:solidFill>
              </a:defRPr>
            </a:lvl1pPr>
          </a:lstStyle>
          <a:p>
            <a:pPr lvl="0"/>
            <a:r>
              <a:rPr lang="en-GB"/>
              <a:t>Click to edit Master subtitle style if required</a:t>
            </a:r>
            <a:endParaRPr lang="en-US"/>
          </a:p>
        </p:txBody>
      </p:sp>
      <p:sp>
        <p:nvSpPr>
          <p:cNvPr id="17" name="Text Placeholder 7"/>
          <p:cNvSpPr>
            <a:spLocks noGrp="1"/>
          </p:cNvSpPr>
          <p:nvPr>
            <p:ph type="body" sz="quarter" idx="15" hasCustomPrompt="1"/>
          </p:nvPr>
        </p:nvSpPr>
        <p:spPr>
          <a:xfrm>
            <a:off x="571500" y="4417033"/>
            <a:ext cx="7998619" cy="207355"/>
          </a:xfrm>
        </p:spPr>
        <p:txBody>
          <a:bodyPr rIns="0" anchor="b">
            <a:noAutofit/>
          </a:bodyPr>
          <a:lstStyle>
            <a:lvl1pPr>
              <a:defRPr sz="1350" b="1" baseline="0">
                <a:solidFill>
                  <a:schemeClr val="bg1"/>
                </a:solidFill>
              </a:defRPr>
            </a:lvl1pPr>
          </a:lstStyle>
          <a:p>
            <a:pPr lvl="0"/>
            <a:r>
              <a:rPr lang="en-GB"/>
              <a:t>Optional summary text placeholder</a:t>
            </a:r>
            <a:endParaRPr lang="en-US"/>
          </a:p>
        </p:txBody>
      </p:sp>
      <p:pic>
        <p:nvPicPr>
          <p:cNvPr id="18" name="Immagin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spTree>
    <p:extLst>
      <p:ext uri="{BB962C8B-B14F-4D97-AF65-F5344CB8AC3E}">
        <p14:creationId xmlns:p14="http://schemas.microsoft.com/office/powerpoint/2010/main" val="242127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CE and CMS">
    <p:spTree>
      <p:nvGrpSpPr>
        <p:cNvPr id="1" name=""/>
        <p:cNvGrpSpPr/>
        <p:nvPr/>
      </p:nvGrpSpPr>
      <p:grpSpPr>
        <a:xfrm>
          <a:off x="0" y="0"/>
          <a:ext cx="0" cy="0"/>
          <a:chOff x="0" y="0"/>
          <a:chExt cx="0" cy="0"/>
        </a:xfrm>
      </p:grpSpPr>
      <p:sp>
        <p:nvSpPr>
          <p:cNvPr id="7" name="Rectangle 6"/>
          <p:cNvSpPr/>
          <p:nvPr userDrawn="1"/>
        </p:nvSpPr>
        <p:spPr>
          <a:xfrm>
            <a:off x="2286" y="0"/>
            <a:ext cx="9144000" cy="5143500"/>
          </a:xfrm>
          <a:prstGeom prst="rect">
            <a:avLst/>
          </a:prstGeom>
          <a:pattFill prst="ltDnDiag">
            <a:fgClr>
              <a:srgbClr val="E1E4E5"/>
            </a:fgClr>
            <a:bgClr>
              <a:schemeClr val="bg1"/>
            </a:bgClr>
          </a:patt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a:p>
        </p:txBody>
      </p:sp>
      <p:sp>
        <p:nvSpPr>
          <p:cNvPr id="8" name="Rectangle 7"/>
          <p:cNvSpPr/>
          <p:nvPr userDrawn="1"/>
        </p:nvSpPr>
        <p:spPr>
          <a:xfrm flipV="1">
            <a:off x="0" y="1"/>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Title Green@300.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18" y="4042834"/>
            <a:ext cx="9166636" cy="1102867"/>
          </a:xfrm>
          <a:prstGeom prst="rect">
            <a:avLst/>
          </a:prstGeom>
        </p:spPr>
      </p:pic>
      <p:sp>
        <p:nvSpPr>
          <p:cNvPr id="2" name="Title 1"/>
          <p:cNvSpPr>
            <a:spLocks noGrp="1"/>
          </p:cNvSpPr>
          <p:nvPr>
            <p:ph type="ctrTitle" hasCustomPrompt="1"/>
          </p:nvPr>
        </p:nvSpPr>
        <p:spPr>
          <a:xfrm>
            <a:off x="719139" y="1223964"/>
            <a:ext cx="7739062" cy="1102519"/>
          </a:xfrm>
        </p:spPr>
        <p:txBody>
          <a:bodyPr/>
          <a:lstStyle>
            <a:lvl1pPr algn="r">
              <a:defRPr sz="4000" b="1" baseline="0">
                <a:solidFill>
                  <a:srgbClr val="005294"/>
                </a:solidFill>
              </a:defRPr>
            </a:lvl1pPr>
          </a:lstStyle>
          <a:p>
            <a:r>
              <a:rPr lang="en-US"/>
              <a:t>Click to enter presentation title</a:t>
            </a:r>
          </a:p>
        </p:txBody>
      </p:sp>
      <p:sp>
        <p:nvSpPr>
          <p:cNvPr id="3" name="Subtitle 2"/>
          <p:cNvSpPr>
            <a:spLocks noGrp="1"/>
          </p:cNvSpPr>
          <p:nvPr>
            <p:ph type="subTitle" idx="1" hasCustomPrompt="1"/>
          </p:nvPr>
        </p:nvSpPr>
        <p:spPr>
          <a:xfrm>
            <a:off x="1371600" y="2543629"/>
            <a:ext cx="7086600" cy="1314450"/>
          </a:xfrm>
        </p:spPr>
        <p:txBody>
          <a:bodyPr>
            <a:normAutofit/>
          </a:bodyPr>
          <a:lstStyle>
            <a:lvl1pPr marL="0" indent="0" algn="r">
              <a:buNone/>
              <a:defRPr sz="280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enter presenter’s name/date</a:t>
            </a:r>
          </a:p>
        </p:txBody>
      </p:sp>
      <p:pic>
        <p:nvPicPr>
          <p:cNvPr id="12" name="Picture 11" descr="CE_Logo_Master_Stand_Vert.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19138" y="4406519"/>
            <a:ext cx="1466292" cy="458226"/>
          </a:xfrm>
          <a:prstGeom prst="rect">
            <a:avLst/>
          </a:prstGeom>
        </p:spPr>
      </p:pic>
      <p:pic>
        <p:nvPicPr>
          <p:cNvPr id="14" name="Picture 13" descr="CMS Logo Master_2015.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81803" y="4406519"/>
            <a:ext cx="1511230" cy="367488"/>
          </a:xfrm>
          <a:prstGeom prst="rect">
            <a:avLst/>
          </a:prstGeom>
        </p:spPr>
      </p:pic>
    </p:spTree>
    <p:extLst>
      <p:ext uri="{BB962C8B-B14F-4D97-AF65-F5344CB8AC3E}">
        <p14:creationId xmlns:p14="http://schemas.microsoft.com/office/powerpoint/2010/main" val="40175379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Key Message Magma Violet">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1" y="0"/>
            <a:ext cx="9141209" cy="5143500"/>
          </a:xfrm>
          <a:prstGeom prst="rect">
            <a:avLst/>
          </a:prstGeom>
        </p:spPr>
      </p:pic>
      <p:sp>
        <p:nvSpPr>
          <p:cNvPr id="7" name="Text Placeholder 2"/>
          <p:cNvSpPr>
            <a:spLocks noGrp="1"/>
          </p:cNvSpPr>
          <p:nvPr>
            <p:ph type="body" sz="quarter" idx="13" hasCustomPrompt="1"/>
          </p:nvPr>
        </p:nvSpPr>
        <p:spPr>
          <a:xfrm>
            <a:off x="1148277" y="1543050"/>
            <a:ext cx="5704961" cy="2682980"/>
          </a:xfrm>
        </p:spPr>
        <p:txBody>
          <a:bodyPr/>
          <a:lstStyle>
            <a:lvl1pPr>
              <a:defRPr sz="3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stili del testo dello schema</a:t>
            </a:r>
          </a:p>
        </p:txBody>
      </p:sp>
      <p:sp>
        <p:nvSpPr>
          <p:cNvPr id="8" name="Title 1"/>
          <p:cNvSpPr>
            <a:spLocks noGrp="1"/>
          </p:cNvSpPr>
          <p:nvPr>
            <p:ph type="title"/>
          </p:nvPr>
        </p:nvSpPr>
        <p:spPr>
          <a:xfrm>
            <a:off x="571500" y="502590"/>
            <a:ext cx="5729077" cy="311434"/>
          </a:xfrm>
        </p:spPr>
        <p:txBody>
          <a:bodyPr/>
          <a:lstStyle>
            <a:lvl1pPr>
              <a:defRPr b="0">
                <a:solidFill>
                  <a:schemeClr val="bg1"/>
                </a:solidFill>
              </a:defRPr>
            </a:lvl1pPr>
          </a:lstStyle>
          <a:p>
            <a:r>
              <a:rPr lang="en-US"/>
              <a:t>Click to edit Master title style</a:t>
            </a:r>
            <a:endParaRPr lang="en-GB"/>
          </a:p>
        </p:txBody>
      </p:sp>
      <p:sp>
        <p:nvSpPr>
          <p:cNvPr id="9" name="Text Placeholder 7"/>
          <p:cNvSpPr>
            <a:spLocks noGrp="1"/>
          </p:cNvSpPr>
          <p:nvPr>
            <p:ph type="body" sz="quarter" idx="14" hasCustomPrompt="1"/>
          </p:nvPr>
        </p:nvSpPr>
        <p:spPr>
          <a:xfrm>
            <a:off x="571500" y="814024"/>
            <a:ext cx="5729077" cy="214676"/>
          </a:xfrm>
        </p:spPr>
        <p:txBody>
          <a:bodyPr rIns="0">
            <a:noAutofit/>
          </a:bodyPr>
          <a:lstStyle>
            <a:lvl1pPr>
              <a:defRPr sz="1350">
                <a:solidFill>
                  <a:schemeClr val="bg1"/>
                </a:solidFill>
              </a:defRPr>
            </a:lvl1pPr>
          </a:lstStyle>
          <a:p>
            <a:pPr lvl="0"/>
            <a:r>
              <a:rPr lang="en-GB"/>
              <a:t>Click to edit Master subtitle style if required</a:t>
            </a:r>
            <a:endParaRPr lang="en-US"/>
          </a:p>
        </p:txBody>
      </p:sp>
      <p:pic>
        <p:nvPicPr>
          <p:cNvPr id="10" name="Immagin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spTree>
    <p:extLst>
      <p:ext uri="{BB962C8B-B14F-4D97-AF65-F5344CB8AC3E}">
        <p14:creationId xmlns:p14="http://schemas.microsoft.com/office/powerpoint/2010/main" val="38743414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Key Message Magma Blu">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9144000" cy="5143501"/>
          </a:xfrm>
          <a:prstGeom prst="rect">
            <a:avLst/>
          </a:prstGeom>
        </p:spPr>
      </p:pic>
      <p:sp>
        <p:nvSpPr>
          <p:cNvPr id="7" name="Text Placeholder 2"/>
          <p:cNvSpPr>
            <a:spLocks noGrp="1"/>
          </p:cNvSpPr>
          <p:nvPr>
            <p:ph type="body" sz="quarter" idx="13" hasCustomPrompt="1"/>
          </p:nvPr>
        </p:nvSpPr>
        <p:spPr>
          <a:xfrm>
            <a:off x="1148277" y="1543050"/>
            <a:ext cx="5704961" cy="2682980"/>
          </a:xfrm>
        </p:spPr>
        <p:txBody>
          <a:bodyPr/>
          <a:lstStyle>
            <a:lvl1pPr>
              <a:defRPr sz="3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stili del testo dello schema</a:t>
            </a:r>
          </a:p>
        </p:txBody>
      </p:sp>
      <p:sp>
        <p:nvSpPr>
          <p:cNvPr id="8" name="Title 1"/>
          <p:cNvSpPr>
            <a:spLocks noGrp="1"/>
          </p:cNvSpPr>
          <p:nvPr>
            <p:ph type="title"/>
          </p:nvPr>
        </p:nvSpPr>
        <p:spPr>
          <a:xfrm>
            <a:off x="571500" y="502590"/>
            <a:ext cx="5729076" cy="311434"/>
          </a:xfrm>
        </p:spPr>
        <p:txBody>
          <a:bodyPr/>
          <a:lstStyle>
            <a:lvl1pPr>
              <a:defRPr b="0">
                <a:solidFill>
                  <a:schemeClr val="bg1"/>
                </a:solidFill>
              </a:defRPr>
            </a:lvl1pPr>
          </a:lstStyle>
          <a:p>
            <a:r>
              <a:rPr lang="en-US"/>
              <a:t>Click to edit Master title style</a:t>
            </a:r>
            <a:endParaRPr lang="en-GB"/>
          </a:p>
        </p:txBody>
      </p:sp>
      <p:sp>
        <p:nvSpPr>
          <p:cNvPr id="9" name="Text Placeholder 7"/>
          <p:cNvSpPr>
            <a:spLocks noGrp="1"/>
          </p:cNvSpPr>
          <p:nvPr>
            <p:ph type="body" sz="quarter" idx="14" hasCustomPrompt="1"/>
          </p:nvPr>
        </p:nvSpPr>
        <p:spPr>
          <a:xfrm>
            <a:off x="571500" y="814024"/>
            <a:ext cx="5729076" cy="214676"/>
          </a:xfrm>
        </p:spPr>
        <p:txBody>
          <a:bodyPr rIns="0">
            <a:noAutofit/>
          </a:bodyPr>
          <a:lstStyle>
            <a:lvl1pPr>
              <a:defRPr sz="1350">
                <a:solidFill>
                  <a:schemeClr val="bg1"/>
                </a:solidFill>
              </a:defRPr>
            </a:lvl1pPr>
          </a:lstStyle>
          <a:p>
            <a:pPr lvl="0"/>
            <a:r>
              <a:rPr lang="en-GB"/>
              <a:t>Click to edit Master subtitle style if required</a:t>
            </a:r>
            <a:endParaRPr lang="en-US"/>
          </a:p>
        </p:txBody>
      </p:sp>
      <p:pic>
        <p:nvPicPr>
          <p:cNvPr id="10" name="Immagin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spTree>
    <p:extLst>
      <p:ext uri="{BB962C8B-B14F-4D97-AF65-F5344CB8AC3E}">
        <p14:creationId xmlns:p14="http://schemas.microsoft.com/office/powerpoint/2010/main" val="330065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Intro Cursor Violet Logo TOP">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61" y="-6896"/>
            <a:ext cx="9213203" cy="5184000"/>
          </a:xfrm>
          <a:prstGeom prst="rect">
            <a:avLst/>
          </a:prstGeom>
        </p:spPr>
      </p:pic>
      <p:sp>
        <p:nvSpPr>
          <p:cNvPr id="10" name="Title 9"/>
          <p:cNvSpPr>
            <a:spLocks noGrp="1"/>
          </p:cNvSpPr>
          <p:nvPr>
            <p:ph type="title" hasCustomPrompt="1"/>
          </p:nvPr>
        </p:nvSpPr>
        <p:spPr>
          <a:xfrm>
            <a:off x="1152499" y="2072308"/>
            <a:ext cx="3991002" cy="1525761"/>
          </a:xfrm>
        </p:spPr>
        <p:txBody>
          <a:bodyPr>
            <a:noAutofit/>
          </a:bodyPr>
          <a:lstStyle>
            <a:lvl1pPr>
              <a:defRPr sz="3000" b="0">
                <a:solidFill>
                  <a:schemeClr val="accent4"/>
                </a:solidFill>
              </a:defRPr>
            </a:lvl1pPr>
          </a:lstStyle>
          <a:p>
            <a:r>
              <a:rPr lang="en-GB"/>
              <a:t>Click to edit </a:t>
            </a:r>
            <a:br>
              <a:rPr lang="en-GB"/>
            </a:br>
            <a:r>
              <a:rPr lang="en-GB"/>
              <a:t>Master title style</a:t>
            </a:r>
          </a:p>
        </p:txBody>
      </p:sp>
      <p:sp>
        <p:nvSpPr>
          <p:cNvPr id="5" name="Segnaposto data 2"/>
          <p:cNvSpPr>
            <a:spLocks noGrp="1"/>
          </p:cNvSpPr>
          <p:nvPr>
            <p:ph type="dt" sz="half" idx="10"/>
          </p:nvPr>
        </p:nvSpPr>
        <p:spPr>
          <a:xfrm>
            <a:off x="579158" y="4826236"/>
            <a:ext cx="1132960" cy="115416"/>
          </a:xfrm>
        </p:spPr>
        <p:txBody>
          <a:bodyPr/>
          <a:lstStyle/>
          <a:p>
            <a:fld id="{421DC6DD-B35A-3D42-9C4D-C3347C1689FE}" type="datetime1">
              <a:rPr lang="en-GB" smtClean="0"/>
              <a:pPr/>
              <a:t>08/11/2022</a:t>
            </a:fld>
            <a:endParaRPr lang="en-GB"/>
          </a:p>
        </p:txBody>
      </p:sp>
      <p:sp>
        <p:nvSpPr>
          <p:cNvPr id="7" name="Segnaposto piè di pagina 3"/>
          <p:cNvSpPr>
            <a:spLocks noGrp="1"/>
          </p:cNvSpPr>
          <p:nvPr>
            <p:ph type="ftr" sz="quarter" idx="11"/>
          </p:nvPr>
        </p:nvSpPr>
        <p:spPr>
          <a:xfrm>
            <a:off x="1712119" y="4826236"/>
            <a:ext cx="6286499" cy="115416"/>
          </a:xfrm>
        </p:spPr>
        <p:txBody>
          <a:bodyPr/>
          <a:lstStyle/>
          <a:p>
            <a:r>
              <a:rPr lang="en-GB"/>
              <a:t>Presentation footer 10PT. Please add the relevant country to the footer.</a:t>
            </a:r>
          </a:p>
        </p:txBody>
      </p:sp>
      <p:sp>
        <p:nvSpPr>
          <p:cNvPr id="8" name="Segnaposto numero diapositiva 4"/>
          <p:cNvSpPr>
            <a:spLocks noGrp="1"/>
          </p:cNvSpPr>
          <p:nvPr>
            <p:ph type="sldNum" sz="quarter" idx="12"/>
          </p:nvPr>
        </p:nvSpPr>
        <p:spPr>
          <a:xfrm>
            <a:off x="7998619" y="4826236"/>
            <a:ext cx="571500" cy="115416"/>
          </a:xfrm>
        </p:spPr>
        <p:txBody>
          <a:bodyPr/>
          <a:lstStyle/>
          <a:p>
            <a:fld id="{1ED2235E-0982-3B42-A838-A74550CD4449}" type="slidenum">
              <a:rPr lang="en-GB" smtClean="0"/>
              <a:pPr/>
              <a:t>‹#›</a:t>
            </a:fld>
            <a:endParaRPr lang="en-GB"/>
          </a:p>
        </p:txBody>
      </p:sp>
      <p:pic>
        <p:nvPicPr>
          <p:cNvPr id="9" name="Immagin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spTree>
    <p:extLst>
      <p:ext uri="{BB962C8B-B14F-4D97-AF65-F5344CB8AC3E}">
        <p14:creationId xmlns:p14="http://schemas.microsoft.com/office/powerpoint/2010/main" val="35527922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1_Section Header 5">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73" y="-7607"/>
            <a:ext cx="9229157" cy="5184000"/>
          </a:xfrm>
          <a:prstGeom prst="rect">
            <a:avLst/>
          </a:prstGeom>
        </p:spPr>
      </p:pic>
      <p:sp>
        <p:nvSpPr>
          <p:cNvPr id="14" name="Title 9"/>
          <p:cNvSpPr>
            <a:spLocks noGrp="1"/>
          </p:cNvSpPr>
          <p:nvPr>
            <p:ph type="title" hasCustomPrompt="1"/>
          </p:nvPr>
        </p:nvSpPr>
        <p:spPr>
          <a:xfrm>
            <a:off x="1143001" y="2057400"/>
            <a:ext cx="4000500" cy="1168263"/>
          </a:xfrm>
        </p:spPr>
        <p:txBody>
          <a:bodyPr>
            <a:noAutofit/>
          </a:bodyPr>
          <a:lstStyle>
            <a:lvl1pPr>
              <a:defRPr sz="3000" b="0">
                <a:solidFill>
                  <a:schemeClr val="accent4"/>
                </a:solidFill>
              </a:defRPr>
            </a:lvl1pPr>
          </a:lstStyle>
          <a:p>
            <a:r>
              <a:rPr lang="en-GB"/>
              <a:t>Click to edit </a:t>
            </a:r>
            <a:br>
              <a:rPr lang="en-GB"/>
            </a:br>
            <a:r>
              <a:rPr lang="en-GB"/>
              <a:t>Master title style</a:t>
            </a:r>
          </a:p>
        </p:txBody>
      </p:sp>
      <p:sp>
        <p:nvSpPr>
          <p:cNvPr id="5" name="Segnaposto data 2"/>
          <p:cNvSpPr>
            <a:spLocks noGrp="1"/>
          </p:cNvSpPr>
          <p:nvPr>
            <p:ph type="dt" sz="half" idx="10"/>
          </p:nvPr>
        </p:nvSpPr>
        <p:spPr>
          <a:xfrm>
            <a:off x="579158" y="4826236"/>
            <a:ext cx="1132960" cy="115416"/>
          </a:xfrm>
        </p:spPr>
        <p:txBody>
          <a:bodyPr/>
          <a:lstStyle/>
          <a:p>
            <a:fld id="{421DC6DD-B35A-3D42-9C4D-C3347C1689FE}" type="datetime1">
              <a:rPr lang="en-GB" smtClean="0"/>
              <a:pPr/>
              <a:t>08/11/2022</a:t>
            </a:fld>
            <a:endParaRPr lang="en-GB"/>
          </a:p>
        </p:txBody>
      </p:sp>
      <p:sp>
        <p:nvSpPr>
          <p:cNvPr id="7" name="Segnaposto piè di pagina 3"/>
          <p:cNvSpPr>
            <a:spLocks noGrp="1"/>
          </p:cNvSpPr>
          <p:nvPr>
            <p:ph type="ftr" sz="quarter" idx="11"/>
          </p:nvPr>
        </p:nvSpPr>
        <p:spPr>
          <a:xfrm>
            <a:off x="1712119" y="4826236"/>
            <a:ext cx="6286499" cy="115416"/>
          </a:xfrm>
        </p:spPr>
        <p:txBody>
          <a:bodyPr/>
          <a:lstStyle/>
          <a:p>
            <a:r>
              <a:rPr lang="en-GB"/>
              <a:t>Presentation footer 10PT. Please add the relevant country to the footer.</a:t>
            </a:r>
          </a:p>
        </p:txBody>
      </p:sp>
      <p:sp>
        <p:nvSpPr>
          <p:cNvPr id="8" name="Segnaposto numero diapositiva 4"/>
          <p:cNvSpPr>
            <a:spLocks noGrp="1"/>
          </p:cNvSpPr>
          <p:nvPr>
            <p:ph type="sldNum" sz="quarter" idx="12"/>
          </p:nvPr>
        </p:nvSpPr>
        <p:spPr>
          <a:xfrm>
            <a:off x="7998619" y="4826236"/>
            <a:ext cx="571500" cy="115416"/>
          </a:xfrm>
        </p:spPr>
        <p:txBody>
          <a:bodyPr/>
          <a:lstStyle/>
          <a:p>
            <a:fld id="{1ED2235E-0982-3B42-A838-A74550CD4449}" type="slidenum">
              <a:rPr lang="en-GB" smtClean="0"/>
              <a:pPr/>
              <a:t>‹#›</a:t>
            </a:fld>
            <a:endParaRPr lang="en-GB"/>
          </a:p>
        </p:txBody>
      </p:sp>
      <p:pic>
        <p:nvPicPr>
          <p:cNvPr id="9" name="Immagin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spTree>
    <p:extLst>
      <p:ext uri="{BB962C8B-B14F-4D97-AF65-F5344CB8AC3E}">
        <p14:creationId xmlns:p14="http://schemas.microsoft.com/office/powerpoint/2010/main" val="14911964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1_Intro Cursor Violet Logo TOP">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709" y="3211"/>
            <a:ext cx="9216116" cy="5184000"/>
          </a:xfrm>
          <a:prstGeom prst="rect">
            <a:avLst/>
          </a:prstGeom>
        </p:spPr>
      </p:pic>
      <p:sp>
        <p:nvSpPr>
          <p:cNvPr id="10" name="Title 9"/>
          <p:cNvSpPr>
            <a:spLocks noGrp="1"/>
          </p:cNvSpPr>
          <p:nvPr>
            <p:ph type="title" hasCustomPrompt="1"/>
          </p:nvPr>
        </p:nvSpPr>
        <p:spPr>
          <a:xfrm>
            <a:off x="1152498" y="1054614"/>
            <a:ext cx="4557739" cy="1540669"/>
          </a:xfrm>
        </p:spPr>
        <p:txBody>
          <a:bodyPr>
            <a:noAutofit/>
          </a:bodyPr>
          <a:lstStyle>
            <a:lvl1pPr>
              <a:defRPr sz="3000" b="0">
                <a:solidFill>
                  <a:schemeClr val="accent4"/>
                </a:solidFill>
              </a:defRPr>
            </a:lvl1pPr>
          </a:lstStyle>
          <a:p>
            <a:r>
              <a:rPr lang="en-GB"/>
              <a:t>Click to edit </a:t>
            </a:r>
            <a:br>
              <a:rPr lang="en-GB"/>
            </a:br>
            <a:r>
              <a:rPr lang="en-GB"/>
              <a:t>Master title style</a:t>
            </a:r>
          </a:p>
        </p:txBody>
      </p:sp>
      <p:sp>
        <p:nvSpPr>
          <p:cNvPr id="5" name="Segnaposto data 2"/>
          <p:cNvSpPr>
            <a:spLocks noGrp="1"/>
          </p:cNvSpPr>
          <p:nvPr>
            <p:ph type="dt" sz="half" idx="10"/>
          </p:nvPr>
        </p:nvSpPr>
        <p:spPr>
          <a:xfrm>
            <a:off x="579158" y="4826236"/>
            <a:ext cx="1132960" cy="115416"/>
          </a:xfrm>
        </p:spPr>
        <p:txBody>
          <a:bodyPr/>
          <a:lstStyle/>
          <a:p>
            <a:fld id="{421DC6DD-B35A-3D42-9C4D-C3347C1689FE}" type="datetime1">
              <a:rPr lang="en-GB" smtClean="0"/>
              <a:pPr/>
              <a:t>08/11/2022</a:t>
            </a:fld>
            <a:endParaRPr lang="en-GB"/>
          </a:p>
        </p:txBody>
      </p:sp>
      <p:sp>
        <p:nvSpPr>
          <p:cNvPr id="7" name="Segnaposto piè di pagina 3"/>
          <p:cNvSpPr>
            <a:spLocks noGrp="1"/>
          </p:cNvSpPr>
          <p:nvPr>
            <p:ph type="ftr" sz="quarter" idx="11"/>
          </p:nvPr>
        </p:nvSpPr>
        <p:spPr>
          <a:xfrm>
            <a:off x="1712119" y="4826236"/>
            <a:ext cx="6286499" cy="115416"/>
          </a:xfrm>
        </p:spPr>
        <p:txBody>
          <a:bodyPr/>
          <a:lstStyle/>
          <a:p>
            <a:r>
              <a:rPr lang="en-GB"/>
              <a:t>Presentation footer 10PT. Please add the relevant country to the footer.</a:t>
            </a:r>
          </a:p>
        </p:txBody>
      </p:sp>
      <p:sp>
        <p:nvSpPr>
          <p:cNvPr id="8" name="Segnaposto numero diapositiva 4"/>
          <p:cNvSpPr>
            <a:spLocks noGrp="1"/>
          </p:cNvSpPr>
          <p:nvPr>
            <p:ph type="sldNum" sz="quarter" idx="12"/>
          </p:nvPr>
        </p:nvSpPr>
        <p:spPr>
          <a:xfrm>
            <a:off x="7998619" y="4826236"/>
            <a:ext cx="571500" cy="115416"/>
          </a:xfrm>
        </p:spPr>
        <p:txBody>
          <a:bodyPr/>
          <a:lstStyle/>
          <a:p>
            <a:fld id="{1ED2235E-0982-3B42-A838-A74550CD4449}" type="slidenum">
              <a:rPr lang="en-GB" smtClean="0"/>
              <a:pPr/>
              <a:t>‹#›</a:t>
            </a:fld>
            <a:endParaRPr lang="en-GB"/>
          </a:p>
        </p:txBody>
      </p:sp>
      <p:pic>
        <p:nvPicPr>
          <p:cNvPr id="9" name="Immagin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spTree>
    <p:extLst>
      <p:ext uri="{BB962C8B-B14F-4D97-AF65-F5344CB8AC3E}">
        <p14:creationId xmlns:p14="http://schemas.microsoft.com/office/powerpoint/2010/main" val="41967678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2_Intro Cursor Violet Logo TOP">
    <p:spTree>
      <p:nvGrpSpPr>
        <p:cNvPr id="1" name=""/>
        <p:cNvGrpSpPr/>
        <p:nvPr/>
      </p:nvGrpSpPr>
      <p:grpSpPr>
        <a:xfrm>
          <a:off x="0" y="0"/>
          <a:ext cx="0" cy="0"/>
          <a:chOff x="0" y="0"/>
          <a:chExt cx="0" cy="0"/>
        </a:xfrm>
      </p:grpSpPr>
      <p:pic>
        <p:nvPicPr>
          <p:cNvPr id="3" name="Immagine 2"/>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31147" y="-18718"/>
            <a:ext cx="9215100" cy="5211000"/>
          </a:xfrm>
          <a:prstGeom prst="rect">
            <a:avLst/>
          </a:prstGeom>
        </p:spPr>
      </p:pic>
      <p:sp>
        <p:nvSpPr>
          <p:cNvPr id="10" name="Title 9"/>
          <p:cNvSpPr>
            <a:spLocks noGrp="1"/>
          </p:cNvSpPr>
          <p:nvPr>
            <p:ph type="title" hasCustomPrompt="1"/>
          </p:nvPr>
        </p:nvSpPr>
        <p:spPr>
          <a:xfrm>
            <a:off x="1152498" y="1038991"/>
            <a:ext cx="4557739" cy="1540669"/>
          </a:xfrm>
        </p:spPr>
        <p:txBody>
          <a:bodyPr>
            <a:noAutofit/>
          </a:bodyPr>
          <a:lstStyle>
            <a:lvl1pPr>
              <a:defRPr sz="3000" b="0">
                <a:solidFill>
                  <a:schemeClr val="accent3"/>
                </a:solidFill>
              </a:defRPr>
            </a:lvl1pPr>
          </a:lstStyle>
          <a:p>
            <a:r>
              <a:rPr lang="en-GB"/>
              <a:t>Click to edit </a:t>
            </a:r>
            <a:br>
              <a:rPr lang="en-GB"/>
            </a:br>
            <a:r>
              <a:rPr lang="en-GB"/>
              <a:t>Master title style</a:t>
            </a:r>
          </a:p>
        </p:txBody>
      </p:sp>
      <p:sp>
        <p:nvSpPr>
          <p:cNvPr id="5" name="Segnaposto data 2"/>
          <p:cNvSpPr>
            <a:spLocks noGrp="1"/>
          </p:cNvSpPr>
          <p:nvPr>
            <p:ph type="dt" sz="half" idx="10"/>
          </p:nvPr>
        </p:nvSpPr>
        <p:spPr>
          <a:xfrm>
            <a:off x="579158" y="4826236"/>
            <a:ext cx="1132960" cy="115416"/>
          </a:xfrm>
        </p:spPr>
        <p:txBody>
          <a:bodyPr/>
          <a:lstStyle/>
          <a:p>
            <a:fld id="{421DC6DD-B35A-3D42-9C4D-C3347C1689FE}" type="datetime1">
              <a:rPr lang="en-GB" smtClean="0"/>
              <a:pPr/>
              <a:t>08/11/2022</a:t>
            </a:fld>
            <a:endParaRPr lang="en-GB"/>
          </a:p>
        </p:txBody>
      </p:sp>
      <p:sp>
        <p:nvSpPr>
          <p:cNvPr id="7" name="Segnaposto piè di pagina 3"/>
          <p:cNvSpPr>
            <a:spLocks noGrp="1"/>
          </p:cNvSpPr>
          <p:nvPr>
            <p:ph type="ftr" sz="quarter" idx="11"/>
          </p:nvPr>
        </p:nvSpPr>
        <p:spPr>
          <a:xfrm>
            <a:off x="1712119" y="4826236"/>
            <a:ext cx="6286499" cy="115416"/>
          </a:xfrm>
        </p:spPr>
        <p:txBody>
          <a:bodyPr/>
          <a:lstStyle/>
          <a:p>
            <a:r>
              <a:rPr lang="en-GB"/>
              <a:t>Presentation footer 10PT. Please add the relevant country to the footer.</a:t>
            </a:r>
          </a:p>
        </p:txBody>
      </p:sp>
      <p:sp>
        <p:nvSpPr>
          <p:cNvPr id="8" name="Segnaposto numero diapositiva 4"/>
          <p:cNvSpPr>
            <a:spLocks noGrp="1"/>
          </p:cNvSpPr>
          <p:nvPr>
            <p:ph type="sldNum" sz="quarter" idx="12"/>
          </p:nvPr>
        </p:nvSpPr>
        <p:spPr>
          <a:xfrm>
            <a:off x="7998619" y="4826236"/>
            <a:ext cx="571500" cy="115416"/>
          </a:xfrm>
        </p:spPr>
        <p:txBody>
          <a:bodyPr/>
          <a:lstStyle/>
          <a:p>
            <a:fld id="{1ED2235E-0982-3B42-A838-A74550CD4449}" type="slidenum">
              <a:rPr lang="en-GB" smtClean="0"/>
              <a:pPr/>
              <a:t>‹#›</a:t>
            </a:fld>
            <a:endParaRPr lang="en-GB"/>
          </a:p>
        </p:txBody>
      </p:sp>
      <p:pic>
        <p:nvPicPr>
          <p:cNvPr id="11" name="Immagin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spTree>
    <p:extLst>
      <p:ext uri="{BB962C8B-B14F-4D97-AF65-F5344CB8AC3E}">
        <p14:creationId xmlns:p14="http://schemas.microsoft.com/office/powerpoint/2010/main" val="34204661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Section Header 4">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61" y="-1094"/>
            <a:ext cx="9213203" cy="5184000"/>
          </a:xfrm>
          <a:prstGeom prst="rect">
            <a:avLst/>
          </a:prstGeom>
        </p:spPr>
      </p:pic>
      <p:sp>
        <p:nvSpPr>
          <p:cNvPr id="14" name="Title 9"/>
          <p:cNvSpPr>
            <a:spLocks noGrp="1"/>
          </p:cNvSpPr>
          <p:nvPr>
            <p:ph type="title" hasCustomPrompt="1"/>
          </p:nvPr>
        </p:nvSpPr>
        <p:spPr>
          <a:xfrm>
            <a:off x="1143001" y="535858"/>
            <a:ext cx="3428999" cy="1168263"/>
          </a:xfrm>
        </p:spPr>
        <p:txBody>
          <a:bodyPr>
            <a:noAutofit/>
          </a:bodyPr>
          <a:lstStyle>
            <a:lvl1pPr>
              <a:defRPr sz="3000" b="0">
                <a:solidFill>
                  <a:schemeClr val="accent6"/>
                </a:solidFill>
              </a:defRPr>
            </a:lvl1pPr>
          </a:lstStyle>
          <a:p>
            <a:r>
              <a:rPr lang="en-GB"/>
              <a:t>Click to edit </a:t>
            </a:r>
            <a:br>
              <a:rPr lang="en-GB"/>
            </a:br>
            <a:r>
              <a:rPr lang="en-GB"/>
              <a:t>Master title style</a:t>
            </a:r>
          </a:p>
        </p:txBody>
      </p:sp>
      <p:sp>
        <p:nvSpPr>
          <p:cNvPr id="6" name="Segnaposto data 2"/>
          <p:cNvSpPr>
            <a:spLocks noGrp="1"/>
          </p:cNvSpPr>
          <p:nvPr>
            <p:ph type="dt" sz="half" idx="10"/>
          </p:nvPr>
        </p:nvSpPr>
        <p:spPr>
          <a:xfrm>
            <a:off x="579158" y="4826236"/>
            <a:ext cx="1132960" cy="115416"/>
          </a:xfrm>
        </p:spPr>
        <p:txBody>
          <a:bodyPr/>
          <a:lstStyle/>
          <a:p>
            <a:fld id="{421DC6DD-B35A-3D42-9C4D-C3347C1689FE}" type="datetime1">
              <a:rPr lang="en-GB" smtClean="0"/>
              <a:pPr/>
              <a:t>08/11/2022</a:t>
            </a:fld>
            <a:endParaRPr lang="en-GB"/>
          </a:p>
        </p:txBody>
      </p:sp>
      <p:sp>
        <p:nvSpPr>
          <p:cNvPr id="8" name="Segnaposto piè di pagina 3"/>
          <p:cNvSpPr>
            <a:spLocks noGrp="1"/>
          </p:cNvSpPr>
          <p:nvPr>
            <p:ph type="ftr" sz="quarter" idx="11"/>
          </p:nvPr>
        </p:nvSpPr>
        <p:spPr>
          <a:xfrm>
            <a:off x="1712119" y="4826236"/>
            <a:ext cx="6286499" cy="115416"/>
          </a:xfrm>
        </p:spPr>
        <p:txBody>
          <a:bodyPr/>
          <a:lstStyle/>
          <a:p>
            <a:r>
              <a:rPr lang="en-GB"/>
              <a:t>Presentation footer 10PT. Please add the relevant country to the footer.</a:t>
            </a:r>
          </a:p>
        </p:txBody>
      </p:sp>
      <p:sp>
        <p:nvSpPr>
          <p:cNvPr id="9" name="Segnaposto numero diapositiva 4"/>
          <p:cNvSpPr>
            <a:spLocks noGrp="1"/>
          </p:cNvSpPr>
          <p:nvPr>
            <p:ph type="sldNum" sz="quarter" idx="12"/>
          </p:nvPr>
        </p:nvSpPr>
        <p:spPr>
          <a:xfrm>
            <a:off x="7998619" y="4826236"/>
            <a:ext cx="571500" cy="115416"/>
          </a:xfrm>
        </p:spPr>
        <p:txBody>
          <a:bodyPr/>
          <a:lstStyle/>
          <a:p>
            <a:fld id="{1ED2235E-0982-3B42-A838-A74550CD4449}" type="slidenum">
              <a:rPr lang="en-GB" smtClean="0"/>
              <a:pPr/>
              <a:t>‹#›</a:t>
            </a:fld>
            <a:endParaRPr lang="en-GB"/>
          </a:p>
        </p:txBody>
      </p:sp>
      <p:pic>
        <p:nvPicPr>
          <p:cNvPr id="10" name="Immagin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spTree>
    <p:extLst>
      <p:ext uri="{BB962C8B-B14F-4D97-AF65-F5344CB8AC3E}">
        <p14:creationId xmlns:p14="http://schemas.microsoft.com/office/powerpoint/2010/main" val="11056384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3_Section Header 4">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60" y="-15296"/>
            <a:ext cx="9213203" cy="5184000"/>
          </a:xfrm>
          <a:prstGeom prst="rect">
            <a:avLst/>
          </a:prstGeom>
        </p:spPr>
      </p:pic>
      <p:sp>
        <p:nvSpPr>
          <p:cNvPr id="14" name="Title 9"/>
          <p:cNvSpPr>
            <a:spLocks noGrp="1"/>
          </p:cNvSpPr>
          <p:nvPr>
            <p:ph type="title" hasCustomPrompt="1"/>
          </p:nvPr>
        </p:nvSpPr>
        <p:spPr>
          <a:xfrm>
            <a:off x="1143001" y="2564296"/>
            <a:ext cx="3429000" cy="1168263"/>
          </a:xfrm>
        </p:spPr>
        <p:txBody>
          <a:bodyPr>
            <a:noAutofit/>
          </a:bodyPr>
          <a:lstStyle>
            <a:lvl1pPr>
              <a:defRPr sz="3000" b="0">
                <a:solidFill>
                  <a:schemeClr val="accent6"/>
                </a:solidFill>
              </a:defRPr>
            </a:lvl1pPr>
          </a:lstStyle>
          <a:p>
            <a:r>
              <a:rPr lang="en-GB"/>
              <a:t>Click to edit </a:t>
            </a:r>
            <a:br>
              <a:rPr lang="en-GB"/>
            </a:br>
            <a:r>
              <a:rPr lang="en-GB"/>
              <a:t>Master title style</a:t>
            </a:r>
          </a:p>
        </p:txBody>
      </p:sp>
      <p:sp>
        <p:nvSpPr>
          <p:cNvPr id="5" name="Segnaposto data 2"/>
          <p:cNvSpPr>
            <a:spLocks noGrp="1"/>
          </p:cNvSpPr>
          <p:nvPr>
            <p:ph type="dt" sz="half" idx="10"/>
          </p:nvPr>
        </p:nvSpPr>
        <p:spPr>
          <a:xfrm>
            <a:off x="579158" y="4826236"/>
            <a:ext cx="1132960" cy="115416"/>
          </a:xfrm>
        </p:spPr>
        <p:txBody>
          <a:bodyPr/>
          <a:lstStyle/>
          <a:p>
            <a:fld id="{421DC6DD-B35A-3D42-9C4D-C3347C1689FE}" type="datetime1">
              <a:rPr lang="en-GB" smtClean="0"/>
              <a:pPr/>
              <a:t>08/11/2022</a:t>
            </a:fld>
            <a:endParaRPr lang="en-GB"/>
          </a:p>
        </p:txBody>
      </p:sp>
      <p:sp>
        <p:nvSpPr>
          <p:cNvPr id="8" name="Segnaposto piè di pagina 3"/>
          <p:cNvSpPr>
            <a:spLocks noGrp="1"/>
          </p:cNvSpPr>
          <p:nvPr>
            <p:ph type="ftr" sz="quarter" idx="11"/>
          </p:nvPr>
        </p:nvSpPr>
        <p:spPr>
          <a:xfrm>
            <a:off x="1712119" y="4826236"/>
            <a:ext cx="6286499" cy="115416"/>
          </a:xfrm>
        </p:spPr>
        <p:txBody>
          <a:bodyPr/>
          <a:lstStyle/>
          <a:p>
            <a:r>
              <a:rPr lang="en-GB"/>
              <a:t>Presentation footer 10PT. Please add the relevant country to the footer.</a:t>
            </a:r>
          </a:p>
        </p:txBody>
      </p:sp>
      <p:sp>
        <p:nvSpPr>
          <p:cNvPr id="9" name="Segnaposto numero diapositiva 4"/>
          <p:cNvSpPr>
            <a:spLocks noGrp="1"/>
          </p:cNvSpPr>
          <p:nvPr>
            <p:ph type="sldNum" sz="quarter" idx="12"/>
          </p:nvPr>
        </p:nvSpPr>
        <p:spPr>
          <a:xfrm>
            <a:off x="7998619" y="4826236"/>
            <a:ext cx="571500" cy="115416"/>
          </a:xfrm>
        </p:spPr>
        <p:txBody>
          <a:bodyPr/>
          <a:lstStyle/>
          <a:p>
            <a:fld id="{1ED2235E-0982-3B42-A838-A74550CD4449}" type="slidenum">
              <a:rPr lang="en-GB" smtClean="0"/>
              <a:pPr/>
              <a:t>‹#›</a:t>
            </a:fld>
            <a:endParaRPr lang="en-GB"/>
          </a:p>
        </p:txBody>
      </p:sp>
      <p:pic>
        <p:nvPicPr>
          <p:cNvPr id="10" name="Immagin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spTree>
    <p:extLst>
      <p:ext uri="{BB962C8B-B14F-4D97-AF65-F5344CB8AC3E}">
        <p14:creationId xmlns:p14="http://schemas.microsoft.com/office/powerpoint/2010/main" val="15800106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Negative on Photo with key message">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79158" y="1429438"/>
            <a:ext cx="5704961" cy="2682980"/>
          </a:xfrm>
        </p:spPr>
        <p:txBody>
          <a:bodyPr/>
          <a:lstStyle>
            <a:lvl1pPr>
              <a:defRPr sz="3600"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79158" y="4826236"/>
            <a:ext cx="1132960" cy="115416"/>
          </a:xfrm>
        </p:spPr>
        <p:txBody>
          <a:bodyPr/>
          <a:lstStyle>
            <a:lvl1pPr>
              <a:lnSpc>
                <a:spcPct val="90000"/>
              </a:lnSpc>
              <a:defRPr/>
            </a:lvl1pPr>
          </a:lstStyle>
          <a:p>
            <a:fld id="{74E7F8EF-AB7E-8B46-999D-090F56F9ACE9}" type="datetime1">
              <a:rPr lang="en-GB" smtClean="0"/>
              <a:pPr/>
              <a:t>08/11/2022</a:t>
            </a:fld>
            <a:endParaRPr lang="en-GB"/>
          </a:p>
        </p:txBody>
      </p:sp>
      <p:sp>
        <p:nvSpPr>
          <p:cNvPr id="6" name="Footer Placeholder 4"/>
          <p:cNvSpPr>
            <a:spLocks noGrp="1"/>
          </p:cNvSpPr>
          <p:nvPr>
            <p:ph type="ftr" sz="quarter" idx="11"/>
          </p:nvPr>
        </p:nvSpPr>
        <p:spPr>
          <a:xfrm>
            <a:off x="1712119" y="4826236"/>
            <a:ext cx="6286499" cy="115416"/>
          </a:xfrm>
        </p:spPr>
        <p:txBody>
          <a:bodyPr/>
          <a:lstStyle>
            <a:lvl1pPr>
              <a:lnSpc>
                <a:spcPct val="90000"/>
              </a:lnSpc>
              <a:defRPr/>
            </a:lvl1pPr>
          </a:lstStyle>
          <a:p>
            <a:r>
              <a:rPr lang="en-GB"/>
              <a:t>Presentation footer 10PT. Please add the relevant country to the footer.</a:t>
            </a:r>
          </a:p>
        </p:txBody>
      </p:sp>
      <p:sp>
        <p:nvSpPr>
          <p:cNvPr id="7" name="Slide Number Placeholder 5"/>
          <p:cNvSpPr>
            <a:spLocks noGrp="1"/>
          </p:cNvSpPr>
          <p:nvPr>
            <p:ph type="sldNum" sz="quarter" idx="12"/>
          </p:nvPr>
        </p:nvSpPr>
        <p:spPr>
          <a:xfrm>
            <a:off x="7998619" y="4826236"/>
            <a:ext cx="571500" cy="115416"/>
          </a:xfrm>
        </p:spPr>
        <p:txBody>
          <a:bodyPr/>
          <a:lstStyle>
            <a:lvl1pPr>
              <a:lnSpc>
                <a:spcPct val="90000"/>
              </a:lnSpc>
              <a:defRPr/>
            </a:lvl1pPr>
          </a:lstStyle>
          <a:p>
            <a:fld id="{1ED2235E-0982-3B42-A838-A74550CD4449}" type="slidenum">
              <a:rPr lang="en-GB" smtClean="0"/>
              <a:pPr/>
              <a:t>‹#›</a:t>
            </a:fld>
            <a:endParaRPr lang="en-GB"/>
          </a:p>
        </p:txBody>
      </p:sp>
      <p:pic>
        <p:nvPicPr>
          <p:cNvPr id="8" name="Immagin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spTree>
    <p:extLst>
      <p:ext uri="{BB962C8B-B14F-4D97-AF65-F5344CB8AC3E}">
        <p14:creationId xmlns:p14="http://schemas.microsoft.com/office/powerpoint/2010/main" val="17418815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Title Cursors NEG (Red)">
    <p:bg>
      <p:bgPr>
        <a:solidFill>
          <a:schemeClr val="accent1"/>
        </a:solidFill>
        <a:effectLst/>
      </p:bgPr>
    </p:bg>
    <p:spTree>
      <p:nvGrpSpPr>
        <p:cNvPr id="1" name=""/>
        <p:cNvGrpSpPr/>
        <p:nvPr/>
      </p:nvGrpSpPr>
      <p:grpSpPr>
        <a:xfrm>
          <a:off x="0" y="0"/>
          <a:ext cx="0" cy="0"/>
          <a:chOff x="0" y="0"/>
          <a:chExt cx="0" cy="0"/>
        </a:xfrm>
      </p:grpSpPr>
      <p:pic>
        <p:nvPicPr>
          <p:cNvPr id="11" name="Immagin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33409" y="296316"/>
            <a:ext cx="1762315" cy="881158"/>
          </a:xfrm>
          <a:prstGeom prst="rect">
            <a:avLst/>
          </a:prstGeom>
        </p:spPr>
      </p:pic>
      <p:grpSp>
        <p:nvGrpSpPr>
          <p:cNvPr id="47" name="Group 46">
            <a:extLst>
              <a:ext uri="{FF2B5EF4-FFF2-40B4-BE49-F238E27FC236}">
                <a16:creationId xmlns:a16="http://schemas.microsoft.com/office/drawing/2014/main" id="{BF1A62EE-BE17-A941-86BB-6EA6D983A8F7}"/>
              </a:ext>
            </a:extLst>
          </p:cNvPr>
          <p:cNvGrpSpPr/>
          <p:nvPr userDrawn="1"/>
        </p:nvGrpSpPr>
        <p:grpSpPr>
          <a:xfrm>
            <a:off x="4850878" y="2187950"/>
            <a:ext cx="4362296" cy="3020068"/>
            <a:chOff x="6467838" y="2917266"/>
            <a:chExt cx="5816394" cy="4026757"/>
          </a:xfrm>
          <a:solidFill>
            <a:schemeClr val="accent3"/>
          </a:solidFill>
        </p:grpSpPr>
        <p:grpSp>
          <p:nvGrpSpPr>
            <p:cNvPr id="48" name="Group 47">
              <a:extLst>
                <a:ext uri="{FF2B5EF4-FFF2-40B4-BE49-F238E27FC236}">
                  <a16:creationId xmlns:a16="http://schemas.microsoft.com/office/drawing/2014/main" id="{EA9EE4DE-9E73-8D45-868E-705F35ABD51B}"/>
                </a:ext>
              </a:extLst>
            </p:cNvPr>
            <p:cNvGrpSpPr/>
            <p:nvPr userDrawn="1"/>
          </p:nvGrpSpPr>
          <p:grpSpPr>
            <a:xfrm rot="2700000">
              <a:off x="6835127" y="3516087"/>
              <a:ext cx="1246441" cy="1246440"/>
              <a:chOff x="6108052" y="4401913"/>
              <a:chExt cx="1246441" cy="1246440"/>
            </a:xfrm>
            <a:grpFill/>
          </p:grpSpPr>
          <p:sp>
            <p:nvSpPr>
              <p:cNvPr id="79" name="Rectangle 78">
                <a:extLst>
                  <a:ext uri="{FF2B5EF4-FFF2-40B4-BE49-F238E27FC236}">
                    <a16:creationId xmlns:a16="http://schemas.microsoft.com/office/drawing/2014/main" id="{1BDFDDCC-368B-814B-82A9-CEA3EA4FAF1C}"/>
                  </a:ext>
                </a:extLst>
              </p:cNvPr>
              <p:cNvSpPr/>
              <p:nvPr userDrawn="1"/>
            </p:nvSpPr>
            <p:spPr>
              <a:xfrm>
                <a:off x="6653818" y="4401913"/>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sp>
            <p:nvSpPr>
              <p:cNvPr id="80" name="Rectangle 79">
                <a:extLst>
                  <a:ext uri="{FF2B5EF4-FFF2-40B4-BE49-F238E27FC236}">
                    <a16:creationId xmlns:a16="http://schemas.microsoft.com/office/drawing/2014/main" id="{4B63E2ED-98A8-DF4B-9BBB-336C316937B8}"/>
                  </a:ext>
                </a:extLst>
              </p:cNvPr>
              <p:cNvSpPr/>
              <p:nvPr userDrawn="1"/>
            </p:nvSpPr>
            <p:spPr>
              <a:xfrm>
                <a:off x="6653818" y="5102588"/>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sp>
            <p:nvSpPr>
              <p:cNvPr id="81" name="Rectangle 80">
                <a:extLst>
                  <a:ext uri="{FF2B5EF4-FFF2-40B4-BE49-F238E27FC236}">
                    <a16:creationId xmlns:a16="http://schemas.microsoft.com/office/drawing/2014/main" id="{8019DFC0-8ECC-E84E-A92B-D514322CCB07}"/>
                  </a:ext>
                </a:extLst>
              </p:cNvPr>
              <p:cNvSpPr/>
              <p:nvPr userDrawn="1"/>
            </p:nvSpPr>
            <p:spPr>
              <a:xfrm rot="5400000">
                <a:off x="7004156" y="4752250"/>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sp>
            <p:nvSpPr>
              <p:cNvPr id="82" name="Rectangle 81">
                <a:extLst>
                  <a:ext uri="{FF2B5EF4-FFF2-40B4-BE49-F238E27FC236}">
                    <a16:creationId xmlns:a16="http://schemas.microsoft.com/office/drawing/2014/main" id="{BBBAF187-83F1-224A-991A-136086E737A3}"/>
                  </a:ext>
                </a:extLst>
              </p:cNvPr>
              <p:cNvSpPr/>
              <p:nvPr userDrawn="1"/>
            </p:nvSpPr>
            <p:spPr>
              <a:xfrm rot="5400000">
                <a:off x="6303480" y="4752251"/>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grpSp>
        <p:grpSp>
          <p:nvGrpSpPr>
            <p:cNvPr id="49" name="Group 48">
              <a:extLst>
                <a:ext uri="{FF2B5EF4-FFF2-40B4-BE49-F238E27FC236}">
                  <a16:creationId xmlns:a16="http://schemas.microsoft.com/office/drawing/2014/main" id="{B24A16A8-1C89-464B-BB5C-84E6A964C090}"/>
                </a:ext>
              </a:extLst>
            </p:cNvPr>
            <p:cNvGrpSpPr/>
            <p:nvPr userDrawn="1"/>
          </p:nvGrpSpPr>
          <p:grpSpPr>
            <a:xfrm rot="2700000">
              <a:off x="7143819" y="5547202"/>
              <a:ext cx="1246441" cy="700675"/>
              <a:chOff x="6108052" y="4947678"/>
              <a:chExt cx="1246441" cy="700675"/>
            </a:xfrm>
            <a:grpFill/>
          </p:grpSpPr>
          <p:sp>
            <p:nvSpPr>
              <p:cNvPr id="76" name="Rectangle 75">
                <a:extLst>
                  <a:ext uri="{FF2B5EF4-FFF2-40B4-BE49-F238E27FC236}">
                    <a16:creationId xmlns:a16="http://schemas.microsoft.com/office/drawing/2014/main" id="{4ABC92D8-0ED7-B74A-AAAD-2173E718FA48}"/>
                  </a:ext>
                </a:extLst>
              </p:cNvPr>
              <p:cNvSpPr/>
              <p:nvPr userDrawn="1"/>
            </p:nvSpPr>
            <p:spPr>
              <a:xfrm>
                <a:off x="6653818" y="5102588"/>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sp>
            <p:nvSpPr>
              <p:cNvPr id="77" name="Rectangle 76">
                <a:extLst>
                  <a:ext uri="{FF2B5EF4-FFF2-40B4-BE49-F238E27FC236}">
                    <a16:creationId xmlns:a16="http://schemas.microsoft.com/office/drawing/2014/main" id="{8D06FA1B-F016-E84B-9A25-6C9BD5DFD69D}"/>
                  </a:ext>
                </a:extLst>
              </p:cNvPr>
              <p:cNvSpPr/>
              <p:nvPr userDrawn="1"/>
            </p:nvSpPr>
            <p:spPr>
              <a:xfrm rot="5400000">
                <a:off x="7004156" y="4752250"/>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sp>
            <p:nvSpPr>
              <p:cNvPr id="78" name="Rectangle 77">
                <a:extLst>
                  <a:ext uri="{FF2B5EF4-FFF2-40B4-BE49-F238E27FC236}">
                    <a16:creationId xmlns:a16="http://schemas.microsoft.com/office/drawing/2014/main" id="{710914D5-57D6-AC4D-ABB5-731E8491C467}"/>
                  </a:ext>
                </a:extLst>
              </p:cNvPr>
              <p:cNvSpPr/>
              <p:nvPr userDrawn="1"/>
            </p:nvSpPr>
            <p:spPr>
              <a:xfrm rot="5400000">
                <a:off x="6303480" y="4752251"/>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grpSp>
        <p:sp>
          <p:nvSpPr>
            <p:cNvPr id="50" name="Rectangle 49">
              <a:extLst>
                <a:ext uri="{FF2B5EF4-FFF2-40B4-BE49-F238E27FC236}">
                  <a16:creationId xmlns:a16="http://schemas.microsoft.com/office/drawing/2014/main" id="{DE8ACB36-914B-624B-A8F2-330DC18387CB}"/>
                </a:ext>
              </a:extLst>
            </p:cNvPr>
            <p:cNvSpPr/>
            <p:nvPr userDrawn="1"/>
          </p:nvSpPr>
          <p:spPr>
            <a:xfrm rot="13500000">
              <a:off x="9976527" y="3509459"/>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sp>
          <p:nvSpPr>
            <p:cNvPr id="51" name="Rectangle 50">
              <a:extLst>
                <a:ext uri="{FF2B5EF4-FFF2-40B4-BE49-F238E27FC236}">
                  <a16:creationId xmlns:a16="http://schemas.microsoft.com/office/drawing/2014/main" id="{AB585D8B-C3FC-8644-A0BC-7D3677FD1982}"/>
                </a:ext>
              </a:extLst>
            </p:cNvPr>
            <p:cNvSpPr/>
            <p:nvPr userDrawn="1"/>
          </p:nvSpPr>
          <p:spPr>
            <a:xfrm rot="18900000">
              <a:off x="8538099" y="3879127"/>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grpSp>
          <p:nvGrpSpPr>
            <p:cNvPr id="52" name="Group 51">
              <a:extLst>
                <a:ext uri="{FF2B5EF4-FFF2-40B4-BE49-F238E27FC236}">
                  <a16:creationId xmlns:a16="http://schemas.microsoft.com/office/drawing/2014/main" id="{43E2C6ED-DDDC-B042-9CA2-CFA20700B229}"/>
                </a:ext>
              </a:extLst>
            </p:cNvPr>
            <p:cNvGrpSpPr/>
            <p:nvPr userDrawn="1"/>
          </p:nvGrpSpPr>
          <p:grpSpPr>
            <a:xfrm rot="13500000">
              <a:off x="8874193" y="5013802"/>
              <a:ext cx="1246441" cy="700675"/>
              <a:chOff x="6108052" y="4947678"/>
              <a:chExt cx="1246441" cy="700675"/>
            </a:xfrm>
            <a:grpFill/>
          </p:grpSpPr>
          <p:sp>
            <p:nvSpPr>
              <p:cNvPr id="73" name="Rectangle 72">
                <a:extLst>
                  <a:ext uri="{FF2B5EF4-FFF2-40B4-BE49-F238E27FC236}">
                    <a16:creationId xmlns:a16="http://schemas.microsoft.com/office/drawing/2014/main" id="{1DE70988-25C8-064D-95C8-6F254E5CB88B}"/>
                  </a:ext>
                </a:extLst>
              </p:cNvPr>
              <p:cNvSpPr/>
              <p:nvPr userDrawn="1"/>
            </p:nvSpPr>
            <p:spPr>
              <a:xfrm>
                <a:off x="6653818" y="5102588"/>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sp>
            <p:nvSpPr>
              <p:cNvPr id="74" name="Rectangle 73">
                <a:extLst>
                  <a:ext uri="{FF2B5EF4-FFF2-40B4-BE49-F238E27FC236}">
                    <a16:creationId xmlns:a16="http://schemas.microsoft.com/office/drawing/2014/main" id="{57D51D63-E642-E244-88DB-699B35FB92F4}"/>
                  </a:ext>
                </a:extLst>
              </p:cNvPr>
              <p:cNvSpPr/>
              <p:nvPr userDrawn="1"/>
            </p:nvSpPr>
            <p:spPr>
              <a:xfrm rot="5400000">
                <a:off x="7004156" y="4752250"/>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sp>
            <p:nvSpPr>
              <p:cNvPr id="75" name="Rectangle 74">
                <a:extLst>
                  <a:ext uri="{FF2B5EF4-FFF2-40B4-BE49-F238E27FC236}">
                    <a16:creationId xmlns:a16="http://schemas.microsoft.com/office/drawing/2014/main" id="{69A94887-9182-944D-9F4D-E2FB20A7EAA2}"/>
                  </a:ext>
                </a:extLst>
              </p:cNvPr>
              <p:cNvSpPr/>
              <p:nvPr userDrawn="1"/>
            </p:nvSpPr>
            <p:spPr>
              <a:xfrm rot="5400000">
                <a:off x="6303480" y="4752251"/>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grpSp>
        <p:grpSp>
          <p:nvGrpSpPr>
            <p:cNvPr id="53" name="Group 52">
              <a:extLst>
                <a:ext uri="{FF2B5EF4-FFF2-40B4-BE49-F238E27FC236}">
                  <a16:creationId xmlns:a16="http://schemas.microsoft.com/office/drawing/2014/main" id="{57046254-0D5D-604C-8EE2-B827636BC325}"/>
                </a:ext>
              </a:extLst>
            </p:cNvPr>
            <p:cNvGrpSpPr/>
            <p:nvPr userDrawn="1"/>
          </p:nvGrpSpPr>
          <p:grpSpPr>
            <a:xfrm>
              <a:off x="6467838" y="5784049"/>
              <a:ext cx="545765" cy="845790"/>
              <a:chOff x="6467838" y="5784049"/>
              <a:chExt cx="545765" cy="845790"/>
            </a:xfrm>
            <a:grpFill/>
          </p:grpSpPr>
          <p:sp>
            <p:nvSpPr>
              <p:cNvPr id="71" name="Rectangle 70">
                <a:extLst>
                  <a:ext uri="{FF2B5EF4-FFF2-40B4-BE49-F238E27FC236}">
                    <a16:creationId xmlns:a16="http://schemas.microsoft.com/office/drawing/2014/main" id="{4B337C2E-9A29-9F48-B869-3A866ADA12AA}"/>
                  </a:ext>
                </a:extLst>
              </p:cNvPr>
              <p:cNvSpPr/>
              <p:nvPr userDrawn="1"/>
            </p:nvSpPr>
            <p:spPr>
              <a:xfrm rot="2700000">
                <a:off x="6663266" y="6279501"/>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sp>
            <p:nvSpPr>
              <p:cNvPr id="72" name="Rectangle 71">
                <a:extLst>
                  <a:ext uri="{FF2B5EF4-FFF2-40B4-BE49-F238E27FC236}">
                    <a16:creationId xmlns:a16="http://schemas.microsoft.com/office/drawing/2014/main" id="{17A3D29C-EC42-574D-A61B-E29FB00FCF1D}"/>
                  </a:ext>
                </a:extLst>
              </p:cNvPr>
              <p:cNvSpPr/>
              <p:nvPr userDrawn="1"/>
            </p:nvSpPr>
            <p:spPr>
              <a:xfrm rot="8100000">
                <a:off x="6663265" y="5784049"/>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grpSp>
        <p:grpSp>
          <p:nvGrpSpPr>
            <p:cNvPr id="54" name="Group 53">
              <a:extLst>
                <a:ext uri="{FF2B5EF4-FFF2-40B4-BE49-F238E27FC236}">
                  <a16:creationId xmlns:a16="http://schemas.microsoft.com/office/drawing/2014/main" id="{64065AE5-8195-A04B-91BA-C9B676B73E68}"/>
                </a:ext>
              </a:extLst>
            </p:cNvPr>
            <p:cNvGrpSpPr/>
            <p:nvPr userDrawn="1"/>
          </p:nvGrpSpPr>
          <p:grpSpPr>
            <a:xfrm>
              <a:off x="10011138" y="4437849"/>
              <a:ext cx="545765" cy="845790"/>
              <a:chOff x="6467838" y="5784049"/>
              <a:chExt cx="545765" cy="845790"/>
            </a:xfrm>
            <a:grpFill/>
          </p:grpSpPr>
          <p:sp>
            <p:nvSpPr>
              <p:cNvPr id="69" name="Rectangle 68">
                <a:extLst>
                  <a:ext uri="{FF2B5EF4-FFF2-40B4-BE49-F238E27FC236}">
                    <a16:creationId xmlns:a16="http://schemas.microsoft.com/office/drawing/2014/main" id="{6B17AFF7-79DB-5B45-B4FB-A81DFD316EBF}"/>
                  </a:ext>
                </a:extLst>
              </p:cNvPr>
              <p:cNvSpPr/>
              <p:nvPr userDrawn="1"/>
            </p:nvSpPr>
            <p:spPr>
              <a:xfrm rot="2700000">
                <a:off x="6663266" y="6279501"/>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sp>
            <p:nvSpPr>
              <p:cNvPr id="70" name="Rectangle 69">
                <a:extLst>
                  <a:ext uri="{FF2B5EF4-FFF2-40B4-BE49-F238E27FC236}">
                    <a16:creationId xmlns:a16="http://schemas.microsoft.com/office/drawing/2014/main" id="{9D93DE2E-3918-C440-9CB3-E4BEBA65AA25}"/>
                  </a:ext>
                </a:extLst>
              </p:cNvPr>
              <p:cNvSpPr/>
              <p:nvPr userDrawn="1"/>
            </p:nvSpPr>
            <p:spPr>
              <a:xfrm rot="8100000">
                <a:off x="6663265" y="5784049"/>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grpSp>
        <p:grpSp>
          <p:nvGrpSpPr>
            <p:cNvPr id="55" name="Group 54">
              <a:extLst>
                <a:ext uri="{FF2B5EF4-FFF2-40B4-BE49-F238E27FC236}">
                  <a16:creationId xmlns:a16="http://schemas.microsoft.com/office/drawing/2014/main" id="{2096C4E3-934D-F441-B4B9-07F975E3CBA4}"/>
                </a:ext>
              </a:extLst>
            </p:cNvPr>
            <p:cNvGrpSpPr/>
            <p:nvPr userDrawn="1"/>
          </p:nvGrpSpPr>
          <p:grpSpPr>
            <a:xfrm>
              <a:off x="11392263" y="4158449"/>
              <a:ext cx="545765" cy="845790"/>
              <a:chOff x="6467838" y="5784049"/>
              <a:chExt cx="545765" cy="845790"/>
            </a:xfrm>
            <a:grpFill/>
          </p:grpSpPr>
          <p:sp>
            <p:nvSpPr>
              <p:cNvPr id="67" name="Rectangle 66">
                <a:extLst>
                  <a:ext uri="{FF2B5EF4-FFF2-40B4-BE49-F238E27FC236}">
                    <a16:creationId xmlns:a16="http://schemas.microsoft.com/office/drawing/2014/main" id="{B60110C0-B832-C040-9437-F3EC628B0BD2}"/>
                  </a:ext>
                </a:extLst>
              </p:cNvPr>
              <p:cNvSpPr/>
              <p:nvPr userDrawn="1"/>
            </p:nvSpPr>
            <p:spPr>
              <a:xfrm rot="2700000">
                <a:off x="6663266" y="6279501"/>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sp>
            <p:nvSpPr>
              <p:cNvPr id="68" name="Rectangle 67">
                <a:extLst>
                  <a:ext uri="{FF2B5EF4-FFF2-40B4-BE49-F238E27FC236}">
                    <a16:creationId xmlns:a16="http://schemas.microsoft.com/office/drawing/2014/main" id="{AA368AA7-F5E6-774A-B503-045AAA6A3D9E}"/>
                  </a:ext>
                </a:extLst>
              </p:cNvPr>
              <p:cNvSpPr/>
              <p:nvPr userDrawn="1"/>
            </p:nvSpPr>
            <p:spPr>
              <a:xfrm rot="8100000">
                <a:off x="6663265" y="5784049"/>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grpSp>
        <p:grpSp>
          <p:nvGrpSpPr>
            <p:cNvPr id="56" name="Group 55">
              <a:extLst>
                <a:ext uri="{FF2B5EF4-FFF2-40B4-BE49-F238E27FC236}">
                  <a16:creationId xmlns:a16="http://schemas.microsoft.com/office/drawing/2014/main" id="{8D965ED1-816D-DC4B-8E18-949BF597318C}"/>
                </a:ext>
              </a:extLst>
            </p:cNvPr>
            <p:cNvGrpSpPr/>
            <p:nvPr userDrawn="1"/>
          </p:nvGrpSpPr>
          <p:grpSpPr>
            <a:xfrm rot="16200000">
              <a:off x="10598514" y="5599354"/>
              <a:ext cx="545765" cy="845790"/>
              <a:chOff x="6467838" y="5784049"/>
              <a:chExt cx="545765" cy="845790"/>
            </a:xfrm>
            <a:grpFill/>
          </p:grpSpPr>
          <p:sp>
            <p:nvSpPr>
              <p:cNvPr id="65" name="Rectangle 64">
                <a:extLst>
                  <a:ext uri="{FF2B5EF4-FFF2-40B4-BE49-F238E27FC236}">
                    <a16:creationId xmlns:a16="http://schemas.microsoft.com/office/drawing/2014/main" id="{7C206360-41F1-2046-9BA4-66FD4F3A246F}"/>
                  </a:ext>
                </a:extLst>
              </p:cNvPr>
              <p:cNvSpPr/>
              <p:nvPr userDrawn="1"/>
            </p:nvSpPr>
            <p:spPr>
              <a:xfrm rot="2700000">
                <a:off x="6663266" y="6279501"/>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sp>
            <p:nvSpPr>
              <p:cNvPr id="66" name="Rectangle 65">
                <a:extLst>
                  <a:ext uri="{FF2B5EF4-FFF2-40B4-BE49-F238E27FC236}">
                    <a16:creationId xmlns:a16="http://schemas.microsoft.com/office/drawing/2014/main" id="{65CC0F9C-2EB5-E64D-B35E-D7D566C77715}"/>
                  </a:ext>
                </a:extLst>
              </p:cNvPr>
              <p:cNvSpPr/>
              <p:nvPr userDrawn="1"/>
            </p:nvSpPr>
            <p:spPr>
              <a:xfrm rot="8100000">
                <a:off x="6663265" y="5784049"/>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grpSp>
        <p:grpSp>
          <p:nvGrpSpPr>
            <p:cNvPr id="57" name="Group 56">
              <a:extLst>
                <a:ext uri="{FF2B5EF4-FFF2-40B4-BE49-F238E27FC236}">
                  <a16:creationId xmlns:a16="http://schemas.microsoft.com/office/drawing/2014/main" id="{1652AABF-7B9F-C64B-99A5-D9FA1A0A20AB}"/>
                </a:ext>
              </a:extLst>
            </p:cNvPr>
            <p:cNvGrpSpPr/>
            <p:nvPr userDrawn="1"/>
          </p:nvGrpSpPr>
          <p:grpSpPr>
            <a:xfrm rot="5400000">
              <a:off x="9275109" y="6246409"/>
              <a:ext cx="545765" cy="849463"/>
              <a:chOff x="6469024" y="5783232"/>
              <a:chExt cx="545765" cy="849463"/>
            </a:xfrm>
            <a:grpFill/>
          </p:grpSpPr>
          <p:sp>
            <p:nvSpPr>
              <p:cNvPr id="63" name="Rectangle 26">
                <a:extLst>
                  <a:ext uri="{FF2B5EF4-FFF2-40B4-BE49-F238E27FC236}">
                    <a16:creationId xmlns:a16="http://schemas.microsoft.com/office/drawing/2014/main" id="{4C2FC7F9-CDDA-BF4F-9D58-9F26C6728A98}"/>
                  </a:ext>
                </a:extLst>
              </p:cNvPr>
              <p:cNvSpPr/>
              <p:nvPr userDrawn="1"/>
            </p:nvSpPr>
            <p:spPr>
              <a:xfrm rot="2700000">
                <a:off x="6662780" y="6280685"/>
                <a:ext cx="158254" cy="545765"/>
              </a:xfrm>
              <a:custGeom>
                <a:avLst/>
                <a:gdLst>
                  <a:gd name="connsiteX0" fmla="*/ 0 w 154910"/>
                  <a:gd name="connsiteY0" fmla="*/ 0 h 545765"/>
                  <a:gd name="connsiteX1" fmla="*/ 154910 w 154910"/>
                  <a:gd name="connsiteY1" fmla="*/ 0 h 545765"/>
                  <a:gd name="connsiteX2" fmla="*/ 154910 w 154910"/>
                  <a:gd name="connsiteY2" fmla="*/ 545765 h 545765"/>
                  <a:gd name="connsiteX3" fmla="*/ 0 w 154910"/>
                  <a:gd name="connsiteY3" fmla="*/ 545765 h 545765"/>
                  <a:gd name="connsiteX4" fmla="*/ 0 w 154910"/>
                  <a:gd name="connsiteY4" fmla="*/ 0 h 545765"/>
                  <a:gd name="connsiteX0" fmla="*/ 0 w 156009"/>
                  <a:gd name="connsiteY0" fmla="*/ 0 h 545765"/>
                  <a:gd name="connsiteX1" fmla="*/ 154910 w 156009"/>
                  <a:gd name="connsiteY1" fmla="*/ 0 h 545765"/>
                  <a:gd name="connsiteX2" fmla="*/ 156009 w 156009"/>
                  <a:gd name="connsiteY2" fmla="*/ 94474 h 545765"/>
                  <a:gd name="connsiteX3" fmla="*/ 154910 w 156009"/>
                  <a:gd name="connsiteY3" fmla="*/ 545765 h 545765"/>
                  <a:gd name="connsiteX4" fmla="*/ 0 w 156009"/>
                  <a:gd name="connsiteY4" fmla="*/ 545765 h 545765"/>
                  <a:gd name="connsiteX5" fmla="*/ 0 w 156009"/>
                  <a:gd name="connsiteY5" fmla="*/ 0 h 545765"/>
                  <a:gd name="connsiteX0" fmla="*/ 0 w 156009"/>
                  <a:gd name="connsiteY0" fmla="*/ 0 h 545765"/>
                  <a:gd name="connsiteX1" fmla="*/ 77430 w 156009"/>
                  <a:gd name="connsiteY1" fmla="*/ 6917 h 545765"/>
                  <a:gd name="connsiteX2" fmla="*/ 154910 w 156009"/>
                  <a:gd name="connsiteY2" fmla="*/ 0 h 545765"/>
                  <a:gd name="connsiteX3" fmla="*/ 156009 w 156009"/>
                  <a:gd name="connsiteY3" fmla="*/ 94474 h 545765"/>
                  <a:gd name="connsiteX4" fmla="*/ 154910 w 156009"/>
                  <a:gd name="connsiteY4" fmla="*/ 545765 h 545765"/>
                  <a:gd name="connsiteX5" fmla="*/ 0 w 156009"/>
                  <a:gd name="connsiteY5" fmla="*/ 545765 h 545765"/>
                  <a:gd name="connsiteX6" fmla="*/ 0 w 156009"/>
                  <a:gd name="connsiteY6" fmla="*/ 0 h 545765"/>
                  <a:gd name="connsiteX0" fmla="*/ 0 w 156009"/>
                  <a:gd name="connsiteY0" fmla="*/ 0 h 545765"/>
                  <a:gd name="connsiteX1" fmla="*/ 77430 w 156009"/>
                  <a:gd name="connsiteY1" fmla="*/ 6917 h 545765"/>
                  <a:gd name="connsiteX2" fmla="*/ 156009 w 156009"/>
                  <a:gd name="connsiteY2" fmla="*/ 94474 h 545765"/>
                  <a:gd name="connsiteX3" fmla="*/ 154910 w 156009"/>
                  <a:gd name="connsiteY3" fmla="*/ 545765 h 545765"/>
                  <a:gd name="connsiteX4" fmla="*/ 0 w 156009"/>
                  <a:gd name="connsiteY4" fmla="*/ 545765 h 545765"/>
                  <a:gd name="connsiteX5" fmla="*/ 0 w 156009"/>
                  <a:gd name="connsiteY5" fmla="*/ 0 h 545765"/>
                  <a:gd name="connsiteX0" fmla="*/ 0 w 158254"/>
                  <a:gd name="connsiteY0" fmla="*/ 0 h 545765"/>
                  <a:gd name="connsiteX1" fmla="*/ 77430 w 158254"/>
                  <a:gd name="connsiteY1" fmla="*/ 6917 h 545765"/>
                  <a:gd name="connsiteX2" fmla="*/ 158254 w 158254"/>
                  <a:gd name="connsiteY2" fmla="*/ 87739 h 545765"/>
                  <a:gd name="connsiteX3" fmla="*/ 154910 w 158254"/>
                  <a:gd name="connsiteY3" fmla="*/ 545765 h 545765"/>
                  <a:gd name="connsiteX4" fmla="*/ 0 w 158254"/>
                  <a:gd name="connsiteY4" fmla="*/ 545765 h 545765"/>
                  <a:gd name="connsiteX5" fmla="*/ 0 w 158254"/>
                  <a:gd name="connsiteY5" fmla="*/ 0 h 54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254" h="545765">
                    <a:moveTo>
                      <a:pt x="0" y="0"/>
                    </a:moveTo>
                    <a:lnTo>
                      <a:pt x="77430" y="6917"/>
                    </a:lnTo>
                    <a:lnTo>
                      <a:pt x="158254" y="87739"/>
                    </a:lnTo>
                    <a:cubicBezTo>
                      <a:pt x="157888" y="238169"/>
                      <a:pt x="155276" y="395335"/>
                      <a:pt x="154910" y="545765"/>
                    </a:cubicBezTo>
                    <a:lnTo>
                      <a:pt x="0" y="54576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sp>
            <p:nvSpPr>
              <p:cNvPr id="64" name="Rectangle 27">
                <a:extLst>
                  <a:ext uri="{FF2B5EF4-FFF2-40B4-BE49-F238E27FC236}">
                    <a16:creationId xmlns:a16="http://schemas.microsoft.com/office/drawing/2014/main" id="{63AD442F-8C0B-294D-B97A-10BC4A08F00A}"/>
                  </a:ext>
                </a:extLst>
              </p:cNvPr>
              <p:cNvSpPr/>
              <p:nvPr userDrawn="1"/>
            </p:nvSpPr>
            <p:spPr>
              <a:xfrm rot="8100000">
                <a:off x="6665252" y="5783232"/>
                <a:ext cx="154910" cy="551355"/>
              </a:xfrm>
              <a:custGeom>
                <a:avLst/>
                <a:gdLst>
                  <a:gd name="connsiteX0" fmla="*/ 0 w 154910"/>
                  <a:gd name="connsiteY0" fmla="*/ 0 h 545765"/>
                  <a:gd name="connsiteX1" fmla="*/ 154910 w 154910"/>
                  <a:gd name="connsiteY1" fmla="*/ 0 h 545765"/>
                  <a:gd name="connsiteX2" fmla="*/ 154910 w 154910"/>
                  <a:gd name="connsiteY2" fmla="*/ 545765 h 545765"/>
                  <a:gd name="connsiteX3" fmla="*/ 0 w 154910"/>
                  <a:gd name="connsiteY3" fmla="*/ 545765 h 545765"/>
                  <a:gd name="connsiteX4" fmla="*/ 0 w 154910"/>
                  <a:gd name="connsiteY4" fmla="*/ 0 h 545765"/>
                  <a:gd name="connsiteX0" fmla="*/ 0 w 154910"/>
                  <a:gd name="connsiteY0" fmla="*/ 5590 h 551355"/>
                  <a:gd name="connsiteX1" fmla="*/ 94475 w 154910"/>
                  <a:gd name="connsiteY1" fmla="*/ 0 h 551355"/>
                  <a:gd name="connsiteX2" fmla="*/ 154910 w 154910"/>
                  <a:gd name="connsiteY2" fmla="*/ 5590 h 551355"/>
                  <a:gd name="connsiteX3" fmla="*/ 154910 w 154910"/>
                  <a:gd name="connsiteY3" fmla="*/ 551355 h 551355"/>
                  <a:gd name="connsiteX4" fmla="*/ 0 w 154910"/>
                  <a:gd name="connsiteY4" fmla="*/ 551355 h 551355"/>
                  <a:gd name="connsiteX5" fmla="*/ 0 w 154910"/>
                  <a:gd name="connsiteY5" fmla="*/ 5590 h 551355"/>
                  <a:gd name="connsiteX0" fmla="*/ 0 w 154910"/>
                  <a:gd name="connsiteY0" fmla="*/ 5590 h 551355"/>
                  <a:gd name="connsiteX1" fmla="*/ 94475 w 154910"/>
                  <a:gd name="connsiteY1" fmla="*/ 0 h 551355"/>
                  <a:gd name="connsiteX2" fmla="*/ 154910 w 154910"/>
                  <a:gd name="connsiteY2" fmla="*/ 5590 h 551355"/>
                  <a:gd name="connsiteX3" fmla="*/ 154910 w 154910"/>
                  <a:gd name="connsiteY3" fmla="*/ 551355 h 551355"/>
                  <a:gd name="connsiteX4" fmla="*/ 0 w 154910"/>
                  <a:gd name="connsiteY4" fmla="*/ 551355 h 551355"/>
                  <a:gd name="connsiteX5" fmla="*/ 4675 w 154910"/>
                  <a:gd name="connsiteY5" fmla="*/ 85313 h 551355"/>
                  <a:gd name="connsiteX6" fmla="*/ 0 w 154910"/>
                  <a:gd name="connsiteY6" fmla="*/ 5590 h 551355"/>
                  <a:gd name="connsiteX0" fmla="*/ 4675 w 154910"/>
                  <a:gd name="connsiteY0" fmla="*/ 85313 h 551355"/>
                  <a:gd name="connsiteX1" fmla="*/ 94475 w 154910"/>
                  <a:gd name="connsiteY1" fmla="*/ 0 h 551355"/>
                  <a:gd name="connsiteX2" fmla="*/ 154910 w 154910"/>
                  <a:gd name="connsiteY2" fmla="*/ 5590 h 551355"/>
                  <a:gd name="connsiteX3" fmla="*/ 154910 w 154910"/>
                  <a:gd name="connsiteY3" fmla="*/ 551355 h 551355"/>
                  <a:gd name="connsiteX4" fmla="*/ 0 w 154910"/>
                  <a:gd name="connsiteY4" fmla="*/ 551355 h 551355"/>
                  <a:gd name="connsiteX5" fmla="*/ 4675 w 154910"/>
                  <a:gd name="connsiteY5" fmla="*/ 85313 h 551355"/>
                  <a:gd name="connsiteX0" fmla="*/ 4675 w 154910"/>
                  <a:gd name="connsiteY0" fmla="*/ 85313 h 551355"/>
                  <a:gd name="connsiteX1" fmla="*/ 85495 w 154910"/>
                  <a:gd name="connsiteY1" fmla="*/ 0 h 551355"/>
                  <a:gd name="connsiteX2" fmla="*/ 154910 w 154910"/>
                  <a:gd name="connsiteY2" fmla="*/ 5590 h 551355"/>
                  <a:gd name="connsiteX3" fmla="*/ 154910 w 154910"/>
                  <a:gd name="connsiteY3" fmla="*/ 551355 h 551355"/>
                  <a:gd name="connsiteX4" fmla="*/ 0 w 154910"/>
                  <a:gd name="connsiteY4" fmla="*/ 551355 h 551355"/>
                  <a:gd name="connsiteX5" fmla="*/ 4675 w 154910"/>
                  <a:gd name="connsiteY5" fmla="*/ 85313 h 551355"/>
                  <a:gd name="connsiteX0" fmla="*/ 4675 w 154910"/>
                  <a:gd name="connsiteY0" fmla="*/ 85313 h 551355"/>
                  <a:gd name="connsiteX1" fmla="*/ 85495 w 154910"/>
                  <a:gd name="connsiteY1" fmla="*/ 0 h 551355"/>
                  <a:gd name="connsiteX2" fmla="*/ 154910 w 154910"/>
                  <a:gd name="connsiteY2" fmla="*/ 5590 h 551355"/>
                  <a:gd name="connsiteX3" fmla="*/ 154910 w 154910"/>
                  <a:gd name="connsiteY3" fmla="*/ 551355 h 551355"/>
                  <a:gd name="connsiteX4" fmla="*/ 0 w 154910"/>
                  <a:gd name="connsiteY4" fmla="*/ 551355 h 551355"/>
                  <a:gd name="connsiteX5" fmla="*/ 4675 w 154910"/>
                  <a:gd name="connsiteY5" fmla="*/ 85313 h 551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910" h="551355">
                    <a:moveTo>
                      <a:pt x="4675" y="85313"/>
                    </a:moveTo>
                    <a:lnTo>
                      <a:pt x="85495" y="0"/>
                    </a:lnTo>
                    <a:lnTo>
                      <a:pt x="154910" y="5590"/>
                    </a:lnTo>
                    <a:lnTo>
                      <a:pt x="154910" y="551355"/>
                    </a:lnTo>
                    <a:lnTo>
                      <a:pt x="0" y="551355"/>
                    </a:lnTo>
                    <a:cubicBezTo>
                      <a:pt x="1558" y="396008"/>
                      <a:pt x="3117" y="240660"/>
                      <a:pt x="4675" y="853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grpSp>
        <p:sp>
          <p:nvSpPr>
            <p:cNvPr id="58" name="Rectangle 57">
              <a:extLst>
                <a:ext uri="{FF2B5EF4-FFF2-40B4-BE49-F238E27FC236}">
                  <a16:creationId xmlns:a16="http://schemas.microsoft.com/office/drawing/2014/main" id="{A8E47084-30EF-ED44-BB30-43F8FB42F2D0}"/>
                </a:ext>
              </a:extLst>
            </p:cNvPr>
            <p:cNvSpPr/>
            <p:nvPr userDrawn="1"/>
          </p:nvSpPr>
          <p:spPr>
            <a:xfrm rot="13500000">
              <a:off x="11389402" y="3169734"/>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grpSp>
          <p:nvGrpSpPr>
            <p:cNvPr id="59" name="Group 58">
              <a:extLst>
                <a:ext uri="{FF2B5EF4-FFF2-40B4-BE49-F238E27FC236}">
                  <a16:creationId xmlns:a16="http://schemas.microsoft.com/office/drawing/2014/main" id="{4439050E-355A-A946-A351-7328B5647290}"/>
                </a:ext>
              </a:extLst>
            </p:cNvPr>
            <p:cNvGrpSpPr/>
            <p:nvPr userDrawn="1"/>
          </p:nvGrpSpPr>
          <p:grpSpPr>
            <a:xfrm rot="16200000">
              <a:off x="8683990" y="2767254"/>
              <a:ext cx="545765" cy="845790"/>
              <a:chOff x="6467838" y="5784049"/>
              <a:chExt cx="545765" cy="845790"/>
            </a:xfrm>
            <a:grpFill/>
          </p:grpSpPr>
          <p:sp>
            <p:nvSpPr>
              <p:cNvPr id="61" name="Rectangle 60">
                <a:extLst>
                  <a:ext uri="{FF2B5EF4-FFF2-40B4-BE49-F238E27FC236}">
                    <a16:creationId xmlns:a16="http://schemas.microsoft.com/office/drawing/2014/main" id="{D1FEE31A-008E-004A-A1E2-EC406421FD3C}"/>
                  </a:ext>
                </a:extLst>
              </p:cNvPr>
              <p:cNvSpPr/>
              <p:nvPr userDrawn="1"/>
            </p:nvSpPr>
            <p:spPr>
              <a:xfrm rot="2700000">
                <a:off x="6663266" y="6279501"/>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sp>
            <p:nvSpPr>
              <p:cNvPr id="62" name="Rectangle 61">
                <a:extLst>
                  <a:ext uri="{FF2B5EF4-FFF2-40B4-BE49-F238E27FC236}">
                    <a16:creationId xmlns:a16="http://schemas.microsoft.com/office/drawing/2014/main" id="{EF1478A1-4732-5846-A28E-B2E4B5368555}"/>
                  </a:ext>
                </a:extLst>
              </p:cNvPr>
              <p:cNvSpPr/>
              <p:nvPr userDrawn="1"/>
            </p:nvSpPr>
            <p:spPr>
              <a:xfrm rot="8100000">
                <a:off x="6663265" y="5784049"/>
                <a:ext cx="154910" cy="54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grpSp>
        <p:sp>
          <p:nvSpPr>
            <p:cNvPr id="60" name="Rectangle 23">
              <a:extLst>
                <a:ext uri="{FF2B5EF4-FFF2-40B4-BE49-F238E27FC236}">
                  <a16:creationId xmlns:a16="http://schemas.microsoft.com/office/drawing/2014/main" id="{6AF53E26-2488-724D-BF23-AB1A2BF31880}"/>
                </a:ext>
              </a:extLst>
            </p:cNvPr>
            <p:cNvSpPr/>
            <p:nvPr userDrawn="1"/>
          </p:nvSpPr>
          <p:spPr>
            <a:xfrm rot="13500000">
              <a:off x="12081905" y="6378607"/>
              <a:ext cx="154910" cy="249744"/>
            </a:xfrm>
            <a:custGeom>
              <a:avLst/>
              <a:gdLst>
                <a:gd name="connsiteX0" fmla="*/ 0 w 154910"/>
                <a:gd name="connsiteY0" fmla="*/ 0 h 249744"/>
                <a:gd name="connsiteX1" fmla="*/ 154910 w 154910"/>
                <a:gd name="connsiteY1" fmla="*/ 0 h 249744"/>
                <a:gd name="connsiteX2" fmla="*/ 154910 w 154910"/>
                <a:gd name="connsiteY2" fmla="*/ 249744 h 249744"/>
                <a:gd name="connsiteX3" fmla="*/ 0 w 154910"/>
                <a:gd name="connsiteY3" fmla="*/ 249744 h 249744"/>
                <a:gd name="connsiteX4" fmla="*/ 0 w 154910"/>
                <a:gd name="connsiteY4" fmla="*/ 0 h 249744"/>
                <a:gd name="connsiteX0" fmla="*/ 0 w 154910"/>
                <a:gd name="connsiteY0" fmla="*/ 0 h 249744"/>
                <a:gd name="connsiteX1" fmla="*/ 154910 w 154910"/>
                <a:gd name="connsiteY1" fmla="*/ 0 h 249744"/>
                <a:gd name="connsiteX2" fmla="*/ 154910 w 154910"/>
                <a:gd name="connsiteY2" fmla="*/ 249744 h 249744"/>
                <a:gd name="connsiteX3" fmla="*/ 4491 w 154910"/>
                <a:gd name="connsiteY3" fmla="*/ 97079 h 249744"/>
                <a:gd name="connsiteX4" fmla="*/ 0 w 154910"/>
                <a:gd name="connsiteY4" fmla="*/ 0 h 249744"/>
                <a:gd name="connsiteX0" fmla="*/ 0 w 154910"/>
                <a:gd name="connsiteY0" fmla="*/ 0 h 249744"/>
                <a:gd name="connsiteX1" fmla="*/ 154910 w 154910"/>
                <a:gd name="connsiteY1" fmla="*/ 0 h 249744"/>
                <a:gd name="connsiteX2" fmla="*/ 154910 w 154910"/>
                <a:gd name="connsiteY2" fmla="*/ 249744 h 249744"/>
                <a:gd name="connsiteX3" fmla="*/ 2246 w 154910"/>
                <a:gd name="connsiteY3" fmla="*/ 99324 h 249744"/>
                <a:gd name="connsiteX4" fmla="*/ 0 w 154910"/>
                <a:gd name="connsiteY4" fmla="*/ 0 h 24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10" h="249744">
                  <a:moveTo>
                    <a:pt x="0" y="0"/>
                  </a:moveTo>
                  <a:lnTo>
                    <a:pt x="154910" y="0"/>
                  </a:lnTo>
                  <a:lnTo>
                    <a:pt x="154910" y="249744"/>
                  </a:lnTo>
                  <a:lnTo>
                    <a:pt x="2246" y="99324"/>
                  </a:lnTo>
                  <a:cubicBezTo>
                    <a:pt x="1497" y="66216"/>
                    <a:pt x="749" y="33108"/>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500"/>
            </a:p>
          </p:txBody>
        </p:sp>
      </p:grpSp>
      <p:sp>
        <p:nvSpPr>
          <p:cNvPr id="43" name="Title 9">
            <a:extLst>
              <a:ext uri="{FF2B5EF4-FFF2-40B4-BE49-F238E27FC236}">
                <a16:creationId xmlns:a16="http://schemas.microsoft.com/office/drawing/2014/main" id="{FABDC2C9-B5A7-924C-9016-DA4847AA1398}"/>
              </a:ext>
            </a:extLst>
          </p:cNvPr>
          <p:cNvSpPr>
            <a:spLocks noGrp="1"/>
          </p:cNvSpPr>
          <p:nvPr>
            <p:ph type="title" hasCustomPrompt="1"/>
          </p:nvPr>
        </p:nvSpPr>
        <p:spPr>
          <a:xfrm>
            <a:off x="571502" y="1292907"/>
            <a:ext cx="4298244" cy="1026320"/>
          </a:xfrm>
          <a:prstGeom prst="rect">
            <a:avLst/>
          </a:prstGeom>
        </p:spPr>
        <p:txBody>
          <a:bodyPr lIns="0" tIns="0" rIns="0" bIns="0">
            <a:noAutofit/>
          </a:bodyPr>
          <a:lstStyle>
            <a:lvl1pPr>
              <a:defRPr sz="3600" b="0">
                <a:solidFill>
                  <a:schemeClr val="accent3"/>
                </a:solidFill>
              </a:defRPr>
            </a:lvl1pPr>
          </a:lstStyle>
          <a:p>
            <a:r>
              <a:rPr lang="en-GB"/>
              <a:t>Click to edit </a:t>
            </a:r>
            <a:br>
              <a:rPr lang="en-GB"/>
            </a:br>
            <a:r>
              <a:rPr lang="en-GB"/>
              <a:t>Master title style</a:t>
            </a:r>
          </a:p>
        </p:txBody>
      </p:sp>
      <p:sp>
        <p:nvSpPr>
          <p:cNvPr id="44" name="Subtitle 2">
            <a:extLst>
              <a:ext uri="{FF2B5EF4-FFF2-40B4-BE49-F238E27FC236}">
                <a16:creationId xmlns:a16="http://schemas.microsoft.com/office/drawing/2014/main" id="{B9EB124A-F9EE-BA40-853D-592F3CB742FD}"/>
              </a:ext>
            </a:extLst>
          </p:cNvPr>
          <p:cNvSpPr>
            <a:spLocks noGrp="1"/>
          </p:cNvSpPr>
          <p:nvPr>
            <p:ph type="subTitle" idx="1"/>
          </p:nvPr>
        </p:nvSpPr>
        <p:spPr>
          <a:xfrm>
            <a:off x="1712119" y="2571756"/>
            <a:ext cx="3157626" cy="207749"/>
          </a:xfrm>
          <a:prstGeom prst="rect">
            <a:avLst/>
          </a:prstGeom>
        </p:spPr>
        <p:txBody>
          <a:bodyPr lIns="0" tIns="0" rIns="0" bIns="0" anchor="t">
            <a:noAutofit/>
          </a:bodyPr>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5" name="Date Placeholder 3">
            <a:extLst>
              <a:ext uri="{FF2B5EF4-FFF2-40B4-BE49-F238E27FC236}">
                <a16:creationId xmlns:a16="http://schemas.microsoft.com/office/drawing/2014/main" id="{FA4AB86F-1AEF-554D-91E9-16B70FD2CEDF}"/>
              </a:ext>
            </a:extLst>
          </p:cNvPr>
          <p:cNvSpPr>
            <a:spLocks noGrp="1"/>
          </p:cNvSpPr>
          <p:nvPr>
            <p:ph type="dt" sz="half" idx="10"/>
          </p:nvPr>
        </p:nvSpPr>
        <p:spPr>
          <a:xfrm>
            <a:off x="574140" y="2571756"/>
            <a:ext cx="1132960" cy="207749"/>
          </a:xfrm>
        </p:spPr>
        <p:txBody>
          <a:bodyPr anchor="t">
            <a:noAutofit/>
          </a:bodyPr>
          <a:lstStyle>
            <a:lvl1pPr>
              <a:lnSpc>
                <a:spcPct val="100000"/>
              </a:lnSpc>
              <a:defRPr sz="1350">
                <a:solidFill>
                  <a:schemeClr val="bg1"/>
                </a:solidFill>
              </a:defRPr>
            </a:lvl1pPr>
          </a:lstStyle>
          <a:p>
            <a:fld id="{F13AEB02-DA53-49C9-B165-93FD3436910B}" type="datetime1">
              <a:rPr lang="en-US" smtClean="0"/>
              <a:t>11/8/2022</a:t>
            </a:fld>
            <a:endParaRPr lang="en-GB"/>
          </a:p>
        </p:txBody>
      </p:sp>
    </p:spTree>
    <p:extLst>
      <p:ext uri="{BB962C8B-B14F-4D97-AF65-F5344CB8AC3E}">
        <p14:creationId xmlns:p14="http://schemas.microsoft.com/office/powerpoint/2010/main" val="328637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CE">
    <p:spTree>
      <p:nvGrpSpPr>
        <p:cNvPr id="1" name=""/>
        <p:cNvGrpSpPr/>
        <p:nvPr/>
      </p:nvGrpSpPr>
      <p:grpSpPr>
        <a:xfrm>
          <a:off x="0" y="0"/>
          <a:ext cx="0" cy="0"/>
          <a:chOff x="0" y="0"/>
          <a:chExt cx="0" cy="0"/>
        </a:xfrm>
      </p:grpSpPr>
      <p:sp>
        <p:nvSpPr>
          <p:cNvPr id="7" name="Rectangle 6"/>
          <p:cNvSpPr/>
          <p:nvPr userDrawn="1"/>
        </p:nvSpPr>
        <p:spPr>
          <a:xfrm>
            <a:off x="2286" y="0"/>
            <a:ext cx="9144000" cy="5143500"/>
          </a:xfrm>
          <a:prstGeom prst="rect">
            <a:avLst/>
          </a:prstGeom>
          <a:pattFill prst="ltDnDiag">
            <a:fgClr>
              <a:srgbClr val="E1E4E5"/>
            </a:fgClr>
            <a:bgClr>
              <a:schemeClr val="bg1"/>
            </a:bgClr>
          </a:patt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a:p>
        </p:txBody>
      </p:sp>
      <p:sp>
        <p:nvSpPr>
          <p:cNvPr id="8" name="Rectangle 7"/>
          <p:cNvSpPr/>
          <p:nvPr userDrawn="1"/>
        </p:nvSpPr>
        <p:spPr>
          <a:xfrm flipV="1">
            <a:off x="0" y="1"/>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Title Green@300.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18" y="4042834"/>
            <a:ext cx="9166636" cy="1102867"/>
          </a:xfrm>
          <a:prstGeom prst="rect">
            <a:avLst/>
          </a:prstGeom>
        </p:spPr>
      </p:pic>
      <p:sp>
        <p:nvSpPr>
          <p:cNvPr id="2" name="Title 1"/>
          <p:cNvSpPr>
            <a:spLocks noGrp="1"/>
          </p:cNvSpPr>
          <p:nvPr>
            <p:ph type="ctrTitle" hasCustomPrompt="1"/>
          </p:nvPr>
        </p:nvSpPr>
        <p:spPr>
          <a:xfrm>
            <a:off x="719139" y="1223964"/>
            <a:ext cx="7739062" cy="1102519"/>
          </a:xfrm>
        </p:spPr>
        <p:txBody>
          <a:bodyPr/>
          <a:lstStyle>
            <a:lvl1pPr algn="r">
              <a:defRPr sz="4000" b="1" baseline="0">
                <a:solidFill>
                  <a:srgbClr val="005294"/>
                </a:solidFill>
              </a:defRPr>
            </a:lvl1pPr>
          </a:lstStyle>
          <a:p>
            <a:r>
              <a:rPr lang="en-US"/>
              <a:t>Click to enter presentation title</a:t>
            </a:r>
          </a:p>
        </p:txBody>
      </p:sp>
      <p:sp>
        <p:nvSpPr>
          <p:cNvPr id="3" name="Subtitle 2"/>
          <p:cNvSpPr>
            <a:spLocks noGrp="1"/>
          </p:cNvSpPr>
          <p:nvPr>
            <p:ph type="subTitle" idx="1" hasCustomPrompt="1"/>
          </p:nvPr>
        </p:nvSpPr>
        <p:spPr>
          <a:xfrm>
            <a:off x="1371600" y="2543629"/>
            <a:ext cx="7086600" cy="1314450"/>
          </a:xfrm>
        </p:spPr>
        <p:txBody>
          <a:bodyPr>
            <a:normAutofit/>
          </a:bodyPr>
          <a:lstStyle>
            <a:lvl1pPr marL="0" indent="0" algn="r">
              <a:buNone/>
              <a:defRPr sz="280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enter presenter’s name/date</a:t>
            </a:r>
          </a:p>
        </p:txBody>
      </p:sp>
      <p:pic>
        <p:nvPicPr>
          <p:cNvPr id="12" name="Picture 11" descr="CE_Logo_Master_Stand_Vert.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19138" y="4406519"/>
            <a:ext cx="1466292" cy="458226"/>
          </a:xfrm>
          <a:prstGeom prst="rect">
            <a:avLst/>
          </a:prstGeom>
        </p:spPr>
      </p:pic>
    </p:spTree>
    <p:extLst>
      <p:ext uri="{BB962C8B-B14F-4D97-AF65-F5344CB8AC3E}">
        <p14:creationId xmlns:p14="http://schemas.microsoft.com/office/powerpoint/2010/main" val="1148664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CMS">
    <p:spTree>
      <p:nvGrpSpPr>
        <p:cNvPr id="1" name=""/>
        <p:cNvGrpSpPr/>
        <p:nvPr/>
      </p:nvGrpSpPr>
      <p:grpSpPr>
        <a:xfrm>
          <a:off x="0" y="0"/>
          <a:ext cx="0" cy="0"/>
          <a:chOff x="0" y="0"/>
          <a:chExt cx="0" cy="0"/>
        </a:xfrm>
      </p:grpSpPr>
      <p:sp>
        <p:nvSpPr>
          <p:cNvPr id="7" name="Rectangle 6"/>
          <p:cNvSpPr/>
          <p:nvPr userDrawn="1"/>
        </p:nvSpPr>
        <p:spPr>
          <a:xfrm>
            <a:off x="2286" y="0"/>
            <a:ext cx="9144000" cy="5143500"/>
          </a:xfrm>
          <a:prstGeom prst="rect">
            <a:avLst/>
          </a:prstGeom>
          <a:pattFill prst="ltDnDiag">
            <a:fgClr>
              <a:srgbClr val="E1E4E5"/>
            </a:fgClr>
            <a:bgClr>
              <a:schemeClr val="bg1"/>
            </a:bgClr>
          </a:patt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a:p>
        </p:txBody>
      </p:sp>
      <p:sp>
        <p:nvSpPr>
          <p:cNvPr id="8" name="Rectangle 7"/>
          <p:cNvSpPr/>
          <p:nvPr userDrawn="1"/>
        </p:nvSpPr>
        <p:spPr>
          <a:xfrm flipV="1">
            <a:off x="0" y="1"/>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Title Green@300.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18" y="4042834"/>
            <a:ext cx="9166636" cy="1102867"/>
          </a:xfrm>
          <a:prstGeom prst="rect">
            <a:avLst/>
          </a:prstGeom>
        </p:spPr>
      </p:pic>
      <p:sp>
        <p:nvSpPr>
          <p:cNvPr id="2" name="Title 1"/>
          <p:cNvSpPr>
            <a:spLocks noGrp="1"/>
          </p:cNvSpPr>
          <p:nvPr>
            <p:ph type="ctrTitle" hasCustomPrompt="1"/>
          </p:nvPr>
        </p:nvSpPr>
        <p:spPr>
          <a:xfrm>
            <a:off x="719139" y="1223964"/>
            <a:ext cx="7739062" cy="1102519"/>
          </a:xfrm>
        </p:spPr>
        <p:txBody>
          <a:bodyPr/>
          <a:lstStyle>
            <a:lvl1pPr algn="r">
              <a:defRPr sz="4000" b="1" baseline="0">
                <a:solidFill>
                  <a:srgbClr val="005294"/>
                </a:solidFill>
              </a:defRPr>
            </a:lvl1pPr>
          </a:lstStyle>
          <a:p>
            <a:r>
              <a:rPr lang="en-US"/>
              <a:t>Click to enter presentation title</a:t>
            </a:r>
          </a:p>
        </p:txBody>
      </p:sp>
      <p:sp>
        <p:nvSpPr>
          <p:cNvPr id="3" name="Subtitle 2"/>
          <p:cNvSpPr>
            <a:spLocks noGrp="1"/>
          </p:cNvSpPr>
          <p:nvPr>
            <p:ph type="subTitle" idx="1" hasCustomPrompt="1"/>
          </p:nvPr>
        </p:nvSpPr>
        <p:spPr>
          <a:xfrm>
            <a:off x="1371600" y="2543629"/>
            <a:ext cx="7086600" cy="1314450"/>
          </a:xfrm>
        </p:spPr>
        <p:txBody>
          <a:bodyPr>
            <a:normAutofit/>
          </a:bodyPr>
          <a:lstStyle>
            <a:lvl1pPr marL="0" indent="0" algn="r">
              <a:buNone/>
              <a:defRPr sz="280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enter presenter’s name/date</a:t>
            </a:r>
          </a:p>
        </p:txBody>
      </p:sp>
      <p:pic>
        <p:nvPicPr>
          <p:cNvPr id="14" name="Picture 13" descr="CMS Logo Master_2015.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139" y="4452012"/>
            <a:ext cx="1511230" cy="367488"/>
          </a:xfrm>
          <a:prstGeom prst="rect">
            <a:avLst/>
          </a:prstGeom>
        </p:spPr>
      </p:pic>
    </p:spTree>
    <p:extLst>
      <p:ext uri="{BB962C8B-B14F-4D97-AF65-F5344CB8AC3E}">
        <p14:creationId xmlns:p14="http://schemas.microsoft.com/office/powerpoint/2010/main" val="82950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85D36C-02B1-4E4D-B2C3-40F2049C9345}"/>
              </a:ext>
            </a:extLst>
          </p:cNvPr>
          <p:cNvSpPr/>
          <p:nvPr userDrawn="1"/>
        </p:nvSpPr>
        <p:spPr>
          <a:xfrm>
            <a:off x="0" y="4655001"/>
            <a:ext cx="9144000" cy="52199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p>
        </p:txBody>
      </p:sp>
      <p:sp>
        <p:nvSpPr>
          <p:cNvPr id="2" name="Title 1"/>
          <p:cNvSpPr>
            <a:spLocks noGrp="1"/>
          </p:cNvSpPr>
          <p:nvPr>
            <p:ph type="title" hasCustomPrompt="1"/>
          </p:nvPr>
        </p:nvSpPr>
        <p:spPr>
          <a:xfrm>
            <a:off x="355210" y="128501"/>
            <a:ext cx="8443044" cy="572115"/>
          </a:xfrm>
        </p:spPr>
        <p:txBody>
          <a:bodyPr/>
          <a:lstStyle>
            <a:lvl1pPr>
              <a:defRPr sz="2400"/>
            </a:lvl1pPr>
          </a:lstStyle>
          <a:p>
            <a:r>
              <a:rPr lang="en-US"/>
              <a:t>Click to edit Pre-Read Master title style</a:t>
            </a:r>
          </a:p>
        </p:txBody>
      </p:sp>
      <p:sp>
        <p:nvSpPr>
          <p:cNvPr id="3" name="Content Placeholder 2"/>
          <p:cNvSpPr>
            <a:spLocks noGrp="1"/>
          </p:cNvSpPr>
          <p:nvPr>
            <p:ph idx="1"/>
          </p:nvPr>
        </p:nvSpPr>
        <p:spPr>
          <a:xfrm>
            <a:off x="355211" y="700616"/>
            <a:ext cx="8445889" cy="3920893"/>
          </a:xfrm>
        </p:spPr>
        <p:txBody>
          <a:bodyPr>
            <a:normAutofit/>
          </a:bodyPr>
          <a:lstStyle>
            <a:lvl1pPr marL="0" indent="0">
              <a:lnSpc>
                <a:spcPct val="100000"/>
              </a:lnSpc>
              <a:buClr>
                <a:schemeClr val="tx2"/>
              </a:buClr>
              <a:buFont typeface="Wingdings" charset="2"/>
              <a:buNone/>
              <a:defRPr sz="1600"/>
            </a:lvl1pPr>
            <a:lvl2pPr marL="274313" indent="-274313">
              <a:lnSpc>
                <a:spcPct val="100000"/>
              </a:lnSpc>
              <a:buClr>
                <a:schemeClr val="tx2"/>
              </a:buClr>
              <a:buFont typeface="Arial" panose="020B0604020202020204" pitchFamily="34" charset="0"/>
              <a:buChar char="•"/>
              <a:defRPr sz="1400"/>
            </a:lvl2pPr>
            <a:lvl3pPr marL="548627" indent="-274313">
              <a:lnSpc>
                <a:spcPct val="100000"/>
              </a:lnSpc>
              <a:buClr>
                <a:schemeClr val="tx2"/>
              </a:buClr>
              <a:buFont typeface="Arial" panose="020B0604020202020204" pitchFamily="34" charset="0"/>
              <a:buChar char="•"/>
              <a:defRPr sz="1200"/>
            </a:lvl3pPr>
            <a:lvl4pPr marL="822940" indent="-274313">
              <a:lnSpc>
                <a:spcPct val="100000"/>
              </a:lnSpc>
              <a:buClr>
                <a:schemeClr val="tx2"/>
              </a:buClr>
              <a:buFont typeface="Arial" panose="020B0604020202020204" pitchFamily="34" charset="0"/>
              <a:buChar char="•"/>
              <a:defRPr sz="1100"/>
            </a:lvl4pPr>
            <a:lvl5pPr marL="1097252" indent="-274313">
              <a:lnSpc>
                <a:spcPct val="100000"/>
              </a:lnSpc>
              <a:buClr>
                <a:schemeClr val="tx2"/>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764473"/>
            <a:ext cx="2133600" cy="273844"/>
          </a:xfrm>
          <a:prstGeom prst="rect">
            <a:avLst/>
          </a:prstGeom>
        </p:spPr>
        <p:txBody>
          <a:bodyPr/>
          <a:lstStyle/>
          <a:p>
            <a:fld id="{BD353B7F-0383-F143-852D-2E2F81FC75F8}" type="datetime1">
              <a:rPr lang="en-US" smtClean="0"/>
              <a:t>11/8/2022</a:t>
            </a:fld>
            <a:endParaRPr lang="en-US"/>
          </a:p>
        </p:txBody>
      </p:sp>
      <p:sp>
        <p:nvSpPr>
          <p:cNvPr id="5" name="Footer Placeholder 4"/>
          <p:cNvSpPr>
            <a:spLocks noGrp="1"/>
          </p:cNvSpPr>
          <p:nvPr>
            <p:ph type="ftr" sz="quarter" idx="11"/>
          </p:nvPr>
        </p:nvSpPr>
        <p:spPr>
          <a:xfrm>
            <a:off x="814162" y="4729207"/>
            <a:ext cx="7872639" cy="364332"/>
          </a:xfrm>
          <a:ln>
            <a:noFill/>
          </a:ln>
        </p:spPr>
        <p:txBody>
          <a:bodyPr/>
          <a:lstStyle>
            <a:lvl1pPr algn="r">
              <a:defRPr sz="1800" b="1" i="0">
                <a:solidFill>
                  <a:schemeClr val="bg1"/>
                </a:solidFill>
              </a:defRPr>
            </a:lvl1pPr>
          </a:lstStyle>
          <a:p>
            <a:r>
              <a:rPr lang="en-US"/>
              <a:t>Enter “so what” if necessary </a:t>
            </a:r>
            <a:r>
              <a:rPr lang="mr-IN"/>
              <a:t>–</a:t>
            </a:r>
            <a:r>
              <a:rPr lang="en-US"/>
              <a:t> Century Gothic, Bold, Size 18 or smaller</a:t>
            </a:r>
          </a:p>
        </p:txBody>
      </p:sp>
      <p:sp>
        <p:nvSpPr>
          <p:cNvPr id="6" name="Slide Number Placeholder 5"/>
          <p:cNvSpPr>
            <a:spLocks noGrp="1"/>
          </p:cNvSpPr>
          <p:nvPr>
            <p:ph type="sldNum" sz="quarter" idx="12"/>
          </p:nvPr>
        </p:nvSpPr>
        <p:spPr>
          <a:ln>
            <a:noFill/>
          </a:ln>
        </p:spPr>
        <p:txBody>
          <a:bodyPr/>
          <a:lstStyle>
            <a:lvl1pPr>
              <a:defRPr>
                <a:solidFill>
                  <a:schemeClr val="bg1"/>
                </a:solidFill>
              </a:defRPr>
            </a:lvl1pPr>
          </a:lstStyle>
          <a:p>
            <a:fld id="{EA69B7C6-3FEA-7848-A062-37F8F6368D00}" type="slidenum">
              <a:rPr lang="en-US" smtClean="0"/>
              <a:pPr/>
              <a:t>‹#›</a:t>
            </a:fld>
            <a:endParaRPr lang="en-US"/>
          </a:p>
        </p:txBody>
      </p:sp>
    </p:spTree>
    <p:extLst>
      <p:ext uri="{BB962C8B-B14F-4D97-AF65-F5344CB8AC3E}">
        <p14:creationId xmlns:p14="http://schemas.microsoft.com/office/powerpoint/2010/main" val="972052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ags" Target="../tags/tag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vmlDrawing" Target="../drawings/vmlDrawing4.vml"/><Relationship Id="rId2" Type="http://schemas.openxmlformats.org/officeDocument/2006/relationships/slideLayout" Target="../slideLayouts/slideLayout7.xml"/><Relationship Id="rId16" Type="http://schemas.openxmlformats.org/officeDocument/2006/relationships/theme" Target="../theme/theme2.xml"/><Relationship Id="rId20"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oleObject" Target="../embeddings/oleObject4.bin"/><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23.xml"/><Relationship Id="rId7" Type="http://schemas.openxmlformats.org/officeDocument/2006/relationships/vmlDrawing" Target="../drawings/vmlDrawing5.v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11" Type="http://schemas.openxmlformats.org/officeDocument/2006/relationships/image" Target="../media/image1.emf"/><Relationship Id="rId5" Type="http://schemas.openxmlformats.org/officeDocument/2006/relationships/slideLayout" Target="../slideLayouts/slideLayout25.xml"/><Relationship Id="rId10" Type="http://schemas.openxmlformats.org/officeDocument/2006/relationships/oleObject" Target="../embeddings/oleObject5.bin"/><Relationship Id="rId4" Type="http://schemas.openxmlformats.org/officeDocument/2006/relationships/slideLayout" Target="../slideLayouts/slideLayout24.xml"/><Relationship Id="rId9"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slideLayout" Target="../slideLayouts/slideLayout28.xml"/><Relationship Id="rId7" Type="http://schemas.openxmlformats.org/officeDocument/2006/relationships/vmlDrawing" Target="../drawings/vmlDrawing8.v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11" Type="http://schemas.openxmlformats.org/officeDocument/2006/relationships/image" Target="../media/image1.emf"/><Relationship Id="rId5" Type="http://schemas.openxmlformats.org/officeDocument/2006/relationships/slideLayout" Target="../slideLayouts/slideLayout30.xml"/><Relationship Id="rId10" Type="http://schemas.openxmlformats.org/officeDocument/2006/relationships/oleObject" Target="../embeddings/oleObject8.bin"/><Relationship Id="rId4" Type="http://schemas.openxmlformats.org/officeDocument/2006/relationships/slideLayout" Target="../slideLayouts/slideLayout29.xml"/><Relationship Id="rId9" Type="http://schemas.openxmlformats.org/officeDocument/2006/relationships/tags" Target="../tags/tag1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slideLayout" Target="../slideLayouts/slideLayout69.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41" Type="http://schemas.openxmlformats.org/officeDocument/2006/relationships/image" Target="../media/image7.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theme" Target="../theme/theme5.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8" Type="http://schemas.openxmlformats.org/officeDocument/2006/relationships/slideLayout" Target="../slideLayouts/slideLayout38.xml"/><Relationship Id="rId3" Type="http://schemas.openxmlformats.org/officeDocument/2006/relationships/slideLayout" Target="../slideLayouts/slideLayout33.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4446" y="141732"/>
            <a:ext cx="8435107" cy="55558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355211" y="754465"/>
            <a:ext cx="8437952" cy="3867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84592" y="4719637"/>
            <a:ext cx="8002208" cy="369887"/>
          </a:xfrm>
          <a:prstGeom prst="rect">
            <a:avLst/>
          </a:prstGeom>
        </p:spPr>
        <p:txBody>
          <a:bodyPr vert="horz" lIns="91440" tIns="45720" rIns="91440" bIns="45720" rtlCol="0" anchor="ctr"/>
          <a:lstStyle>
            <a:lvl1pPr algn="r">
              <a:defRPr sz="1800" b="1" i="0">
                <a:solidFill>
                  <a:srgbClr val="005294"/>
                </a:solidFill>
              </a:defRPr>
            </a:lvl1pPr>
          </a:lstStyle>
          <a:p>
            <a:r>
              <a:rPr lang="en-US"/>
              <a:t>Enter “so what” if necessary </a:t>
            </a:r>
            <a:r>
              <a:rPr lang="mr-IN"/>
              <a:t>–</a:t>
            </a:r>
            <a:r>
              <a:rPr lang="en-US"/>
              <a:t> Century Gothic, Bold, Size 18 or smaller</a:t>
            </a:r>
          </a:p>
        </p:txBody>
      </p:sp>
      <p:sp>
        <p:nvSpPr>
          <p:cNvPr id="6" name="Slide Number Placeholder 5"/>
          <p:cNvSpPr>
            <a:spLocks noGrp="1"/>
          </p:cNvSpPr>
          <p:nvPr>
            <p:ph type="sldNum" sz="quarter" idx="4"/>
          </p:nvPr>
        </p:nvSpPr>
        <p:spPr>
          <a:xfrm>
            <a:off x="8686800" y="4827172"/>
            <a:ext cx="378082" cy="210984"/>
          </a:xfrm>
          <a:prstGeom prst="rect">
            <a:avLst/>
          </a:prstGeom>
        </p:spPr>
        <p:txBody>
          <a:bodyPr vert="horz" lIns="91440" tIns="45720" rIns="91440" bIns="45720" rtlCol="0" anchor="b"/>
          <a:lstStyle>
            <a:lvl1pPr algn="r">
              <a:defRPr sz="1000">
                <a:solidFill>
                  <a:schemeClr val="tx1"/>
                </a:solidFill>
              </a:defRPr>
            </a:lvl1pPr>
          </a:lstStyle>
          <a:p>
            <a:fld id="{EA69B7C6-3FEA-7848-A062-37F8F6368D00}" type="slidenum">
              <a:rPr lang="en-US" smtClean="0"/>
              <a:pPr/>
              <a:t>‹#›</a:t>
            </a:fld>
            <a:endParaRPr lang="en-US"/>
          </a:p>
        </p:txBody>
      </p:sp>
      <p:sp>
        <p:nvSpPr>
          <p:cNvPr id="16" name="Rectangle 15"/>
          <p:cNvSpPr/>
          <p:nvPr/>
        </p:nvSpPr>
        <p:spPr>
          <a:xfrm flipV="1">
            <a:off x="-4572" y="0"/>
            <a:ext cx="9153144"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flipV="1">
            <a:off x="0" y="4637365"/>
            <a:ext cx="9144000" cy="27430"/>
          </a:xfrm>
          <a:prstGeom prst="rect">
            <a:avLst/>
          </a:prstGeom>
          <a:solidFill>
            <a:srgbClr val="005DB4"/>
          </a:solidFill>
          <a:ln>
            <a:solidFill>
              <a:srgbClr val="0052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ate Placeholder 11"/>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3549AA0-1162-EB4F-891A-F0130AC4D666}" type="datetimeFigureOut">
              <a:rPr lang="en-US" smtClean="0"/>
              <a:t>11/8/2022</a:t>
            </a:fld>
            <a:endParaRPr lang="en-US"/>
          </a:p>
        </p:txBody>
      </p:sp>
      <p:graphicFrame>
        <p:nvGraphicFramePr>
          <p:cNvPr id="10" name="Object 9" hidden="1">
            <a:extLst>
              <a:ext uri="{FF2B5EF4-FFF2-40B4-BE49-F238E27FC236}">
                <a16:creationId xmlns:a16="http://schemas.microsoft.com/office/drawing/2014/main" id="{3DAA30EB-047E-4218-A788-A09A59F457FD}"/>
              </a:ext>
            </a:extLst>
          </p:cNvPr>
          <p:cNvGraphicFramePr>
            <a:graphicFrameLocks noChangeAspect="1"/>
          </p:cNvGraphicFramePr>
          <p:nvPr userDrawn="1">
            <p:custDataLst>
              <p:tags r:id="rId8"/>
            </p:custDataLst>
            <p:extLst>
              <p:ext uri="{D42A27DB-BD31-4B8C-83A1-F6EECF244321}">
                <p14:modId xmlns:p14="http://schemas.microsoft.com/office/powerpoint/2010/main" val="1417620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think-cell Slide" r:id="rId10" imgW="395" imgH="394" progId="TCLayout.ActiveDocument.1">
                  <p:embed/>
                </p:oleObj>
              </mc:Choice>
              <mc:Fallback>
                <p:oleObj name="think-cell Slide" r:id="rId10" imgW="395" imgH="394" progId="TCLayout.ActiveDocument.1">
                  <p:embed/>
                  <p:pic>
                    <p:nvPicPr>
                      <p:cNvPr id="10" name="Object 9" hidden="1">
                        <a:extLst>
                          <a:ext uri="{FF2B5EF4-FFF2-40B4-BE49-F238E27FC236}">
                            <a16:creationId xmlns:a16="http://schemas.microsoft.com/office/drawing/2014/main" id="{3DAA30EB-047E-4218-A788-A09A59F457FD}"/>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431F7290-2F0D-4CD5-8699-236D35E25567}"/>
              </a:ext>
            </a:extLst>
          </p:cNvPr>
          <p:cNvSpPr/>
          <p:nvPr userDrawn="1">
            <p:custDataLst>
              <p:tags r:id="rId9"/>
            </p:custDataLst>
          </p:nvPr>
        </p:nvSpPr>
        <p:spPr>
          <a:xfrm>
            <a:off x="0" y="0"/>
            <a:ext cx="158750" cy="15875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000" b="0" i="0" baseline="0">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14" name="TextBox 13">
            <a:extLst>
              <a:ext uri="{FF2B5EF4-FFF2-40B4-BE49-F238E27FC236}">
                <a16:creationId xmlns:a16="http://schemas.microsoft.com/office/drawing/2014/main" id="{9A012184-2530-42AF-B4B8-BA045CD1D59E}"/>
              </a:ext>
            </a:extLst>
          </p:cNvPr>
          <p:cNvSpPr txBox="1"/>
          <p:nvPr userDrawn="1"/>
        </p:nvSpPr>
        <p:spPr>
          <a:xfrm>
            <a:off x="-26895" y="4910126"/>
            <a:ext cx="3030071" cy="215444"/>
          </a:xfrm>
          <a:prstGeom prst="rect">
            <a:avLst/>
          </a:prstGeom>
          <a:noFill/>
        </p:spPr>
        <p:txBody>
          <a:bodyPr wrap="square" rtlCol="0">
            <a:spAutoFit/>
          </a:bodyPr>
          <a:lstStyle/>
          <a:p>
            <a:r>
              <a:rPr lang="en-US" sz="800">
                <a:solidFill>
                  <a:schemeClr val="bg1"/>
                </a:solidFill>
              </a:rPr>
              <a:t>Business Confidential</a:t>
            </a:r>
          </a:p>
        </p:txBody>
      </p:sp>
      <p:sp>
        <p:nvSpPr>
          <p:cNvPr id="15" name="TextBox 14">
            <a:extLst>
              <a:ext uri="{FF2B5EF4-FFF2-40B4-BE49-F238E27FC236}">
                <a16:creationId xmlns:a16="http://schemas.microsoft.com/office/drawing/2014/main" id="{D5DF078E-28D4-4A8F-AD52-2755F11F5F02}"/>
              </a:ext>
            </a:extLst>
          </p:cNvPr>
          <p:cNvSpPr txBox="1"/>
          <p:nvPr userDrawn="1"/>
        </p:nvSpPr>
        <p:spPr>
          <a:xfrm>
            <a:off x="7599988" y="4969092"/>
            <a:ext cx="1544012" cy="215444"/>
          </a:xfrm>
          <a:prstGeom prst="rect">
            <a:avLst/>
          </a:prstGeom>
          <a:noFill/>
        </p:spPr>
        <p:txBody>
          <a:bodyPr wrap="none" rtlCol="0">
            <a:spAutoFit/>
          </a:bodyPr>
          <a:lstStyle/>
          <a:p>
            <a:r>
              <a:rPr lang="en-US" sz="800">
                <a:solidFill>
                  <a:schemeClr val="tx1"/>
                </a:solidFill>
              </a:rPr>
              <a:t>Privileged and Confidential</a:t>
            </a:r>
          </a:p>
        </p:txBody>
      </p:sp>
    </p:spTree>
    <p:extLst>
      <p:ext uri="{BB962C8B-B14F-4D97-AF65-F5344CB8AC3E}">
        <p14:creationId xmlns:p14="http://schemas.microsoft.com/office/powerpoint/2010/main" val="413942378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9" r:id="rId5"/>
  </p:sldLayoutIdLst>
  <p:hf hdr="0" ftr="0" dt="0"/>
  <p:txStyles>
    <p:titleStyle>
      <a:lvl1pPr algn="l" defTabSz="4572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457200" rtl="0" eaLnBrk="1" latinLnBrk="0" hangingPunct="1">
        <a:lnSpc>
          <a:spcPct val="100000"/>
        </a:lnSpc>
        <a:spcBef>
          <a:spcPct val="20000"/>
        </a:spcBef>
        <a:buClr>
          <a:schemeClr val="tx2"/>
        </a:buClr>
        <a:buFont typeface="Wingdings" charset="2"/>
        <a:buNone/>
        <a:defRPr sz="1600" kern="1200">
          <a:solidFill>
            <a:srgbClr val="373737"/>
          </a:solidFill>
          <a:latin typeface="+mn-lt"/>
          <a:ea typeface="+mn-ea"/>
          <a:cs typeface="+mn-cs"/>
        </a:defRPr>
      </a:lvl1pPr>
      <a:lvl2pPr marL="274320" indent="-274320" algn="l" defTabSz="457200" rtl="0" eaLnBrk="1" latinLnBrk="0" hangingPunct="1">
        <a:lnSpc>
          <a:spcPct val="100000"/>
        </a:lnSpc>
        <a:spcBef>
          <a:spcPct val="20000"/>
        </a:spcBef>
        <a:buClr>
          <a:schemeClr val="tx2"/>
        </a:buClr>
        <a:buFont typeface="Arial" panose="020B0604020202020204" pitchFamily="34" charset="0"/>
        <a:buChar char="•"/>
        <a:defRPr sz="1400" kern="1200">
          <a:solidFill>
            <a:srgbClr val="373737"/>
          </a:solidFill>
          <a:latin typeface="+mn-lt"/>
          <a:ea typeface="+mn-ea"/>
          <a:cs typeface="+mn-cs"/>
        </a:defRPr>
      </a:lvl2pPr>
      <a:lvl3pPr marL="548640" indent="-274320" algn="l" defTabSz="457200" rtl="0" eaLnBrk="1" latinLnBrk="0" hangingPunct="1">
        <a:lnSpc>
          <a:spcPct val="100000"/>
        </a:lnSpc>
        <a:spcBef>
          <a:spcPct val="20000"/>
        </a:spcBef>
        <a:buClr>
          <a:schemeClr val="tx2"/>
        </a:buClr>
        <a:buFont typeface="Arial" panose="020B0604020202020204" pitchFamily="34" charset="0"/>
        <a:buChar char="•"/>
        <a:defRPr sz="1200" kern="1200">
          <a:solidFill>
            <a:srgbClr val="373737"/>
          </a:solidFill>
          <a:latin typeface="+mn-lt"/>
          <a:ea typeface="+mn-ea"/>
          <a:cs typeface="+mn-cs"/>
        </a:defRPr>
      </a:lvl3pPr>
      <a:lvl4pPr marL="822960" indent="-274320" algn="l" defTabSz="457200" rtl="0" eaLnBrk="1" latinLnBrk="0" hangingPunct="1">
        <a:lnSpc>
          <a:spcPct val="100000"/>
        </a:lnSpc>
        <a:spcBef>
          <a:spcPct val="20000"/>
        </a:spcBef>
        <a:buClr>
          <a:schemeClr val="tx2"/>
        </a:buClr>
        <a:buFont typeface="Arial" panose="020B0604020202020204" pitchFamily="34" charset="0"/>
        <a:buChar char="•"/>
        <a:defRPr sz="1100" kern="1200">
          <a:solidFill>
            <a:srgbClr val="373737"/>
          </a:solidFill>
          <a:latin typeface="+mn-lt"/>
          <a:ea typeface="+mn-ea"/>
          <a:cs typeface="+mn-cs"/>
        </a:defRPr>
      </a:lvl4pPr>
      <a:lvl5pPr marL="1097280" indent="-274320" algn="l" defTabSz="457200" rtl="0" eaLnBrk="1" latinLnBrk="0" hangingPunct="1">
        <a:lnSpc>
          <a:spcPct val="100000"/>
        </a:lnSpc>
        <a:spcBef>
          <a:spcPct val="20000"/>
        </a:spcBef>
        <a:buClr>
          <a:schemeClr val="tx2"/>
        </a:buClr>
        <a:buFont typeface="Arial" panose="020B0604020202020204" pitchFamily="34" charset="0"/>
        <a:buChar char="•"/>
        <a:defRPr sz="1100" kern="1200">
          <a:solidFill>
            <a:srgbClr val="3737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
          <p15:clr>
            <a:srgbClr val="F26B43"/>
          </p15:clr>
        </p15:guide>
        <p15:guide id="2" pos="2880">
          <p15:clr>
            <a:srgbClr val="F26B43"/>
          </p15:clr>
        </p15:guide>
        <p15:guide id="3" orient="horz" pos="16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565D05C-C116-42EA-AB58-ECB883E318D0}"/>
              </a:ext>
            </a:extLst>
          </p:cNvPr>
          <p:cNvGraphicFramePr>
            <a:graphicFrameLocks noChangeAspect="1"/>
          </p:cNvGraphicFramePr>
          <p:nvPr userDrawn="1">
            <p:custDataLst>
              <p:tags r:id="rId18"/>
            </p:custDataLst>
            <p:extLst>
              <p:ext uri="{D42A27DB-BD31-4B8C-83A1-F6EECF244321}">
                <p14:modId xmlns:p14="http://schemas.microsoft.com/office/powerpoint/2010/main" val="4019341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 name="think-cell Slide" r:id="rId19" imgW="395" imgH="394" progId="TCLayout.ActiveDocument.1">
                  <p:embed/>
                </p:oleObj>
              </mc:Choice>
              <mc:Fallback>
                <p:oleObj name="think-cell Slide" r:id="rId19" imgW="395" imgH="394" progId="TCLayout.ActiveDocument.1">
                  <p:embed/>
                  <p:pic>
                    <p:nvPicPr>
                      <p:cNvPr id="7" name="Object 6" hidden="1">
                        <a:extLst>
                          <a:ext uri="{FF2B5EF4-FFF2-40B4-BE49-F238E27FC236}">
                            <a16:creationId xmlns:a16="http://schemas.microsoft.com/office/drawing/2014/main" id="{A565D05C-C116-42EA-AB58-ECB883E318D0}"/>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354447" y="141733"/>
            <a:ext cx="8435107" cy="55558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355212" y="754466"/>
            <a:ext cx="8437952" cy="3867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84592" y="4719638"/>
            <a:ext cx="8002208" cy="369887"/>
          </a:xfrm>
          <a:prstGeom prst="rect">
            <a:avLst/>
          </a:prstGeom>
        </p:spPr>
        <p:txBody>
          <a:bodyPr vert="horz" lIns="91440" tIns="45720" rIns="91440" bIns="45720" rtlCol="0" anchor="ctr"/>
          <a:lstStyle>
            <a:lvl1pPr algn="r">
              <a:defRPr sz="1800" b="1" i="0">
                <a:solidFill>
                  <a:srgbClr val="005294"/>
                </a:solidFill>
              </a:defRPr>
            </a:lvl1pPr>
          </a:lstStyle>
          <a:p>
            <a:r>
              <a:rPr lang="en-US"/>
              <a:t>Enter “so what” if necessary </a:t>
            </a:r>
            <a:r>
              <a:rPr lang="mr-IN"/>
              <a:t>–</a:t>
            </a:r>
            <a:r>
              <a:rPr lang="en-US"/>
              <a:t> Century Gothic, Bold, Size 18 or smaller</a:t>
            </a:r>
          </a:p>
        </p:txBody>
      </p:sp>
      <p:sp>
        <p:nvSpPr>
          <p:cNvPr id="6" name="Slide Number Placeholder 5"/>
          <p:cNvSpPr>
            <a:spLocks noGrp="1"/>
          </p:cNvSpPr>
          <p:nvPr>
            <p:ph type="sldNum" sz="quarter" idx="4"/>
          </p:nvPr>
        </p:nvSpPr>
        <p:spPr>
          <a:xfrm>
            <a:off x="8686800" y="4827172"/>
            <a:ext cx="378082" cy="210984"/>
          </a:xfrm>
          <a:prstGeom prst="rect">
            <a:avLst/>
          </a:prstGeom>
        </p:spPr>
        <p:txBody>
          <a:bodyPr vert="horz" lIns="91440" tIns="45720" rIns="91440" bIns="45720" rtlCol="0" anchor="b"/>
          <a:lstStyle>
            <a:lvl1pPr algn="r">
              <a:defRPr sz="1000">
                <a:solidFill>
                  <a:schemeClr val="tx1"/>
                </a:solidFill>
              </a:defRPr>
            </a:lvl1pPr>
          </a:lstStyle>
          <a:p>
            <a:fld id="{EA69B7C6-3FEA-7848-A062-37F8F6368D00}" type="slidenum">
              <a:rPr lang="en-US" smtClean="0"/>
              <a:pPr/>
              <a:t>‹#›</a:t>
            </a:fld>
            <a:endParaRPr lang="en-US"/>
          </a:p>
        </p:txBody>
      </p:sp>
      <p:sp>
        <p:nvSpPr>
          <p:cNvPr id="16" name="Rectangle 15"/>
          <p:cNvSpPr/>
          <p:nvPr/>
        </p:nvSpPr>
        <p:spPr>
          <a:xfrm flipV="1">
            <a:off x="-4572" y="1"/>
            <a:ext cx="9153144"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p:cNvSpPr/>
          <p:nvPr/>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flipV="1">
            <a:off x="0" y="4637366"/>
            <a:ext cx="9144000" cy="27430"/>
          </a:xfrm>
          <a:prstGeom prst="rect">
            <a:avLst/>
          </a:prstGeom>
          <a:solidFill>
            <a:srgbClr val="005DB4"/>
          </a:solidFill>
          <a:ln>
            <a:solidFill>
              <a:srgbClr val="0052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Date Placeholder 11"/>
          <p:cNvSpPr>
            <a:spLocks noGrp="1"/>
          </p:cNvSpPr>
          <p:nvPr>
            <p:ph type="dt" sz="half" idx="2"/>
          </p:nvPr>
        </p:nvSpPr>
        <p:spPr>
          <a:xfrm>
            <a:off x="457200" y="4767264"/>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3549AA0-1162-EB4F-891A-F0130AC4D666}" type="datetimeFigureOut">
              <a:rPr lang="en-US" smtClean="0"/>
              <a:t>11/8/2022</a:t>
            </a:fld>
            <a:endParaRPr lang="en-US"/>
          </a:p>
        </p:txBody>
      </p:sp>
    </p:spTree>
    <p:extLst>
      <p:ext uri="{BB962C8B-B14F-4D97-AF65-F5344CB8AC3E}">
        <p14:creationId xmlns:p14="http://schemas.microsoft.com/office/powerpoint/2010/main" val="3397454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hf hdr="0" dt="0"/>
  <p:txStyles>
    <p:titleStyle>
      <a:lvl1pPr algn="l" defTabSz="457189"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457189" rtl="0" eaLnBrk="1" latinLnBrk="0" hangingPunct="1">
        <a:lnSpc>
          <a:spcPct val="100000"/>
        </a:lnSpc>
        <a:spcBef>
          <a:spcPct val="20000"/>
        </a:spcBef>
        <a:buClr>
          <a:schemeClr val="tx2"/>
        </a:buClr>
        <a:buFont typeface="Wingdings" charset="2"/>
        <a:buNone/>
        <a:defRPr sz="1600" kern="1200">
          <a:solidFill>
            <a:srgbClr val="373737"/>
          </a:solidFill>
          <a:latin typeface="+mn-lt"/>
          <a:ea typeface="+mn-ea"/>
          <a:cs typeface="+mn-cs"/>
        </a:defRPr>
      </a:lvl1pPr>
      <a:lvl2pPr marL="274313" indent="-274313" algn="l" defTabSz="457189" rtl="0" eaLnBrk="1" latinLnBrk="0" hangingPunct="1">
        <a:lnSpc>
          <a:spcPct val="100000"/>
        </a:lnSpc>
        <a:spcBef>
          <a:spcPct val="20000"/>
        </a:spcBef>
        <a:buClr>
          <a:schemeClr val="tx2"/>
        </a:buClr>
        <a:buFont typeface="Arial" panose="020B0604020202020204" pitchFamily="34" charset="0"/>
        <a:buChar char="•"/>
        <a:defRPr sz="1400" kern="1200">
          <a:solidFill>
            <a:srgbClr val="373737"/>
          </a:solidFill>
          <a:latin typeface="+mn-lt"/>
          <a:ea typeface="+mn-ea"/>
          <a:cs typeface="+mn-cs"/>
        </a:defRPr>
      </a:lvl2pPr>
      <a:lvl3pPr marL="548627" indent="-274313" algn="l" defTabSz="457189" rtl="0" eaLnBrk="1" latinLnBrk="0" hangingPunct="1">
        <a:lnSpc>
          <a:spcPct val="100000"/>
        </a:lnSpc>
        <a:spcBef>
          <a:spcPct val="20000"/>
        </a:spcBef>
        <a:buClr>
          <a:schemeClr val="tx2"/>
        </a:buClr>
        <a:buFont typeface="Arial" panose="020B0604020202020204" pitchFamily="34" charset="0"/>
        <a:buChar char="•"/>
        <a:defRPr sz="1200" kern="1200">
          <a:solidFill>
            <a:srgbClr val="373737"/>
          </a:solidFill>
          <a:latin typeface="+mn-lt"/>
          <a:ea typeface="+mn-ea"/>
          <a:cs typeface="+mn-cs"/>
        </a:defRPr>
      </a:lvl3pPr>
      <a:lvl4pPr marL="822940" indent="-274313" algn="l" defTabSz="457189" rtl="0" eaLnBrk="1" latinLnBrk="0" hangingPunct="1">
        <a:lnSpc>
          <a:spcPct val="100000"/>
        </a:lnSpc>
        <a:spcBef>
          <a:spcPct val="20000"/>
        </a:spcBef>
        <a:buClr>
          <a:schemeClr val="tx2"/>
        </a:buClr>
        <a:buFont typeface="Arial" panose="020B0604020202020204" pitchFamily="34" charset="0"/>
        <a:buChar char="•"/>
        <a:defRPr sz="1100" kern="1200">
          <a:solidFill>
            <a:srgbClr val="373737"/>
          </a:solidFill>
          <a:latin typeface="+mn-lt"/>
          <a:ea typeface="+mn-ea"/>
          <a:cs typeface="+mn-cs"/>
        </a:defRPr>
      </a:lvl4pPr>
      <a:lvl5pPr marL="1097252" indent="-274313" algn="l" defTabSz="457189" rtl="0" eaLnBrk="1" latinLnBrk="0" hangingPunct="1">
        <a:lnSpc>
          <a:spcPct val="100000"/>
        </a:lnSpc>
        <a:spcBef>
          <a:spcPct val="20000"/>
        </a:spcBef>
        <a:buClr>
          <a:schemeClr val="tx2"/>
        </a:buClr>
        <a:buFont typeface="Arial" panose="020B0604020202020204" pitchFamily="34" charset="0"/>
        <a:buChar char="•"/>
        <a:defRPr sz="1100" kern="1200">
          <a:solidFill>
            <a:srgbClr val="373737"/>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
          <p15:clr>
            <a:srgbClr val="F26B43"/>
          </p15:clr>
        </p15:guide>
        <p15:guide id="2" pos="2880">
          <p15:clr>
            <a:srgbClr val="F26B43"/>
          </p15:clr>
        </p15:guide>
        <p15:guide id="3" orient="horz" pos="16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4447" y="141733"/>
            <a:ext cx="8435107" cy="55558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355212" y="754466"/>
            <a:ext cx="8437952" cy="3867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84592" y="4719638"/>
            <a:ext cx="8002208" cy="369887"/>
          </a:xfrm>
          <a:prstGeom prst="rect">
            <a:avLst/>
          </a:prstGeom>
        </p:spPr>
        <p:txBody>
          <a:bodyPr vert="horz" lIns="91440" tIns="45720" rIns="91440" bIns="45720" rtlCol="0" anchor="ctr"/>
          <a:lstStyle>
            <a:lvl1pPr algn="r">
              <a:defRPr sz="1800" b="1" i="0">
                <a:solidFill>
                  <a:srgbClr val="005294"/>
                </a:solidFill>
              </a:defRPr>
            </a:lvl1pPr>
          </a:lstStyle>
          <a:p>
            <a:r>
              <a:rPr lang="en-US"/>
              <a:t>Enter “so what” if necessary </a:t>
            </a:r>
            <a:r>
              <a:rPr lang="mr-IN"/>
              <a:t>–</a:t>
            </a:r>
            <a:r>
              <a:rPr lang="en-US"/>
              <a:t> Century Gothic, Bold, Size 18 or smaller</a:t>
            </a:r>
          </a:p>
        </p:txBody>
      </p:sp>
      <p:sp>
        <p:nvSpPr>
          <p:cNvPr id="6" name="Slide Number Placeholder 5"/>
          <p:cNvSpPr>
            <a:spLocks noGrp="1"/>
          </p:cNvSpPr>
          <p:nvPr>
            <p:ph type="sldNum" sz="quarter" idx="4"/>
          </p:nvPr>
        </p:nvSpPr>
        <p:spPr>
          <a:xfrm>
            <a:off x="8686800" y="4827172"/>
            <a:ext cx="378082" cy="210984"/>
          </a:xfrm>
          <a:prstGeom prst="rect">
            <a:avLst/>
          </a:prstGeom>
        </p:spPr>
        <p:txBody>
          <a:bodyPr vert="horz" lIns="91440" tIns="45720" rIns="91440" bIns="45720" rtlCol="0" anchor="b"/>
          <a:lstStyle>
            <a:lvl1pPr algn="r">
              <a:defRPr sz="1000">
                <a:solidFill>
                  <a:schemeClr val="tx1"/>
                </a:solidFill>
              </a:defRPr>
            </a:lvl1pPr>
          </a:lstStyle>
          <a:p>
            <a:fld id="{EA69B7C6-3FEA-7848-A062-37F8F6368D00}" type="slidenum">
              <a:rPr lang="en-US" smtClean="0"/>
              <a:pPr/>
              <a:t>‹#›</a:t>
            </a:fld>
            <a:endParaRPr lang="en-US"/>
          </a:p>
        </p:txBody>
      </p:sp>
      <p:sp>
        <p:nvSpPr>
          <p:cNvPr id="16" name="Rectangle 15"/>
          <p:cNvSpPr/>
          <p:nvPr/>
        </p:nvSpPr>
        <p:spPr>
          <a:xfrm flipV="1">
            <a:off x="-4572" y="1"/>
            <a:ext cx="9153144"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p:cNvSpPr/>
          <p:nvPr/>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p:nvSpPr>
        <p:spPr>
          <a:xfrm flipV="1">
            <a:off x="0" y="4637366"/>
            <a:ext cx="9144000" cy="27430"/>
          </a:xfrm>
          <a:prstGeom prst="rect">
            <a:avLst/>
          </a:prstGeom>
          <a:solidFill>
            <a:srgbClr val="005DB4"/>
          </a:solidFill>
          <a:ln>
            <a:solidFill>
              <a:srgbClr val="0052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Date Placeholder 11"/>
          <p:cNvSpPr>
            <a:spLocks noGrp="1"/>
          </p:cNvSpPr>
          <p:nvPr>
            <p:ph type="dt" sz="half" idx="2"/>
          </p:nvPr>
        </p:nvSpPr>
        <p:spPr>
          <a:xfrm>
            <a:off x="457200" y="4767264"/>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3549AA0-1162-EB4F-891A-F0130AC4D666}" type="datetimeFigureOut">
              <a:rPr lang="en-US" smtClean="0"/>
              <a:t>11/8/2022</a:t>
            </a:fld>
            <a:endParaRPr lang="en-US"/>
          </a:p>
        </p:txBody>
      </p:sp>
      <p:graphicFrame>
        <p:nvGraphicFramePr>
          <p:cNvPr id="10" name="Object 9" hidden="1">
            <a:extLst>
              <a:ext uri="{FF2B5EF4-FFF2-40B4-BE49-F238E27FC236}">
                <a16:creationId xmlns:a16="http://schemas.microsoft.com/office/drawing/2014/main" id="{3DAA30EB-047E-4218-A788-A09A59F457FD}"/>
              </a:ext>
            </a:extLst>
          </p:cNvPr>
          <p:cNvGraphicFramePr>
            <a:graphicFrameLocks noChangeAspect="1"/>
          </p:cNvGraphicFramePr>
          <p:nvPr userDrawn="1">
            <p:custDataLst>
              <p:tags r:id="rId8"/>
            </p:custDataLst>
            <p:extLst>
              <p:ext uri="{D42A27DB-BD31-4B8C-83A1-F6EECF244321}">
                <p14:modId xmlns:p14="http://schemas.microsoft.com/office/powerpoint/2010/main" val="92257863"/>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3553" name="think-cell Slide" r:id="rId10" imgW="395" imgH="394" progId="TCLayout.ActiveDocument.1">
                  <p:embed/>
                </p:oleObj>
              </mc:Choice>
              <mc:Fallback>
                <p:oleObj name="think-cell Slide" r:id="rId10" imgW="395" imgH="394" progId="TCLayout.ActiveDocument.1">
                  <p:embed/>
                  <p:pic>
                    <p:nvPicPr>
                      <p:cNvPr id="10" name="Object 9" hidden="1">
                        <a:extLst>
                          <a:ext uri="{FF2B5EF4-FFF2-40B4-BE49-F238E27FC236}">
                            <a16:creationId xmlns:a16="http://schemas.microsoft.com/office/drawing/2014/main" id="{3DAA30EB-047E-4218-A788-A09A59F457FD}"/>
                          </a:ext>
                        </a:extLst>
                      </p:cNvPr>
                      <p:cNvPicPr/>
                      <p:nvPr/>
                    </p:nvPicPr>
                    <p:blipFill>
                      <a:blip r:embed="rId11"/>
                      <a:stretch>
                        <a:fillRect/>
                      </a:stretch>
                    </p:blipFill>
                    <p:spPr>
                      <a:xfrm>
                        <a:off x="1589" y="1589"/>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431F7290-2F0D-4CD5-8699-236D35E25567}"/>
              </a:ext>
            </a:extLst>
          </p:cNvPr>
          <p:cNvSpPr/>
          <p:nvPr userDrawn="1">
            <p:custDataLst>
              <p:tags r:id="rId9"/>
            </p:custDataLst>
          </p:nvPr>
        </p:nvSpPr>
        <p:spPr>
          <a:xfrm>
            <a:off x="1" y="1"/>
            <a:ext cx="158750" cy="15875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000" b="0" i="0" baseline="0">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14" name="TextBox 13">
            <a:extLst>
              <a:ext uri="{FF2B5EF4-FFF2-40B4-BE49-F238E27FC236}">
                <a16:creationId xmlns:a16="http://schemas.microsoft.com/office/drawing/2014/main" id="{9A012184-2530-42AF-B4B8-BA045CD1D59E}"/>
              </a:ext>
            </a:extLst>
          </p:cNvPr>
          <p:cNvSpPr txBox="1"/>
          <p:nvPr userDrawn="1"/>
        </p:nvSpPr>
        <p:spPr>
          <a:xfrm>
            <a:off x="-26895" y="4910126"/>
            <a:ext cx="3030071" cy="215444"/>
          </a:xfrm>
          <a:prstGeom prst="rect">
            <a:avLst/>
          </a:prstGeom>
          <a:noFill/>
        </p:spPr>
        <p:txBody>
          <a:bodyPr wrap="square" rtlCol="0">
            <a:spAutoFit/>
          </a:bodyPr>
          <a:lstStyle/>
          <a:p>
            <a:r>
              <a:rPr lang="en-US" sz="800">
                <a:solidFill>
                  <a:schemeClr val="bg1"/>
                </a:solidFill>
              </a:rPr>
              <a:t>Business Confidential</a:t>
            </a:r>
          </a:p>
        </p:txBody>
      </p:sp>
      <p:sp>
        <p:nvSpPr>
          <p:cNvPr id="15" name="TextBox 14">
            <a:extLst>
              <a:ext uri="{FF2B5EF4-FFF2-40B4-BE49-F238E27FC236}">
                <a16:creationId xmlns:a16="http://schemas.microsoft.com/office/drawing/2014/main" id="{D5DF078E-28D4-4A8F-AD52-2755F11F5F02}"/>
              </a:ext>
            </a:extLst>
          </p:cNvPr>
          <p:cNvSpPr txBox="1"/>
          <p:nvPr userDrawn="1"/>
        </p:nvSpPr>
        <p:spPr>
          <a:xfrm>
            <a:off x="7599989" y="4969093"/>
            <a:ext cx="1544012" cy="215444"/>
          </a:xfrm>
          <a:prstGeom prst="rect">
            <a:avLst/>
          </a:prstGeom>
          <a:noFill/>
        </p:spPr>
        <p:txBody>
          <a:bodyPr wrap="none" rtlCol="0">
            <a:spAutoFit/>
          </a:bodyPr>
          <a:lstStyle/>
          <a:p>
            <a:r>
              <a:rPr lang="en-US" sz="800">
                <a:solidFill>
                  <a:schemeClr val="tx1"/>
                </a:solidFill>
              </a:rPr>
              <a:t>Privileged and Confidential</a:t>
            </a:r>
          </a:p>
        </p:txBody>
      </p:sp>
    </p:spTree>
    <p:extLst>
      <p:ext uri="{BB962C8B-B14F-4D97-AF65-F5344CB8AC3E}">
        <p14:creationId xmlns:p14="http://schemas.microsoft.com/office/powerpoint/2010/main" val="362558944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hf hdr="0" ftr="0" dt="0"/>
  <p:txStyles>
    <p:titleStyle>
      <a:lvl1pPr algn="l" defTabSz="457189"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457189" rtl="0" eaLnBrk="1" latinLnBrk="0" hangingPunct="1">
        <a:lnSpc>
          <a:spcPct val="100000"/>
        </a:lnSpc>
        <a:spcBef>
          <a:spcPct val="20000"/>
        </a:spcBef>
        <a:buClr>
          <a:schemeClr val="tx2"/>
        </a:buClr>
        <a:buFont typeface="Wingdings" charset="2"/>
        <a:buNone/>
        <a:defRPr sz="1600" kern="1200">
          <a:solidFill>
            <a:srgbClr val="373737"/>
          </a:solidFill>
          <a:latin typeface="+mn-lt"/>
          <a:ea typeface="+mn-ea"/>
          <a:cs typeface="+mn-cs"/>
        </a:defRPr>
      </a:lvl1pPr>
      <a:lvl2pPr marL="274313" indent="-274313" algn="l" defTabSz="457189" rtl="0" eaLnBrk="1" latinLnBrk="0" hangingPunct="1">
        <a:lnSpc>
          <a:spcPct val="100000"/>
        </a:lnSpc>
        <a:spcBef>
          <a:spcPct val="20000"/>
        </a:spcBef>
        <a:buClr>
          <a:schemeClr val="tx2"/>
        </a:buClr>
        <a:buFont typeface="Arial" panose="020B0604020202020204" pitchFamily="34" charset="0"/>
        <a:buChar char="•"/>
        <a:defRPr sz="1400" kern="1200">
          <a:solidFill>
            <a:srgbClr val="373737"/>
          </a:solidFill>
          <a:latin typeface="+mn-lt"/>
          <a:ea typeface="+mn-ea"/>
          <a:cs typeface="+mn-cs"/>
        </a:defRPr>
      </a:lvl2pPr>
      <a:lvl3pPr marL="548627" indent="-274313" algn="l" defTabSz="457189" rtl="0" eaLnBrk="1" latinLnBrk="0" hangingPunct="1">
        <a:lnSpc>
          <a:spcPct val="100000"/>
        </a:lnSpc>
        <a:spcBef>
          <a:spcPct val="20000"/>
        </a:spcBef>
        <a:buClr>
          <a:schemeClr val="tx2"/>
        </a:buClr>
        <a:buFont typeface="Arial" panose="020B0604020202020204" pitchFamily="34" charset="0"/>
        <a:buChar char="•"/>
        <a:defRPr sz="1200" kern="1200">
          <a:solidFill>
            <a:srgbClr val="373737"/>
          </a:solidFill>
          <a:latin typeface="+mn-lt"/>
          <a:ea typeface="+mn-ea"/>
          <a:cs typeface="+mn-cs"/>
        </a:defRPr>
      </a:lvl3pPr>
      <a:lvl4pPr marL="822940" indent="-274313" algn="l" defTabSz="457189" rtl="0" eaLnBrk="1" latinLnBrk="0" hangingPunct="1">
        <a:lnSpc>
          <a:spcPct val="100000"/>
        </a:lnSpc>
        <a:spcBef>
          <a:spcPct val="20000"/>
        </a:spcBef>
        <a:buClr>
          <a:schemeClr val="tx2"/>
        </a:buClr>
        <a:buFont typeface="Arial" panose="020B0604020202020204" pitchFamily="34" charset="0"/>
        <a:buChar char="•"/>
        <a:defRPr sz="1100" kern="1200">
          <a:solidFill>
            <a:srgbClr val="373737"/>
          </a:solidFill>
          <a:latin typeface="+mn-lt"/>
          <a:ea typeface="+mn-ea"/>
          <a:cs typeface="+mn-cs"/>
        </a:defRPr>
      </a:lvl4pPr>
      <a:lvl5pPr marL="1097252" indent="-274313" algn="l" defTabSz="457189" rtl="0" eaLnBrk="1" latinLnBrk="0" hangingPunct="1">
        <a:lnSpc>
          <a:spcPct val="100000"/>
        </a:lnSpc>
        <a:spcBef>
          <a:spcPct val="20000"/>
        </a:spcBef>
        <a:buClr>
          <a:schemeClr val="tx2"/>
        </a:buClr>
        <a:buFont typeface="Arial" panose="020B0604020202020204" pitchFamily="34" charset="0"/>
        <a:buChar char="•"/>
        <a:defRPr sz="1100" kern="1200">
          <a:solidFill>
            <a:srgbClr val="373737"/>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
          <p15:clr>
            <a:srgbClr val="F26B43"/>
          </p15:clr>
        </p15:guide>
        <p15:guide id="2" pos="2880">
          <p15:clr>
            <a:srgbClr val="F26B43"/>
          </p15:clr>
        </p15:guide>
        <p15:guide id="3" orient="horz" pos="16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4448" y="141734"/>
            <a:ext cx="8435107" cy="55558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355213" y="754467"/>
            <a:ext cx="8437952" cy="3867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84592" y="4719639"/>
            <a:ext cx="8002208" cy="369887"/>
          </a:xfrm>
          <a:prstGeom prst="rect">
            <a:avLst/>
          </a:prstGeom>
        </p:spPr>
        <p:txBody>
          <a:bodyPr vert="horz" lIns="91440" tIns="45720" rIns="91440" bIns="45720" rtlCol="0" anchor="ctr"/>
          <a:lstStyle>
            <a:lvl1pPr algn="r">
              <a:defRPr sz="1800" b="1" i="0">
                <a:solidFill>
                  <a:srgbClr val="005294"/>
                </a:solidFill>
              </a:defRPr>
            </a:lvl1pPr>
          </a:lstStyle>
          <a:p>
            <a:r>
              <a:rPr lang="en-US"/>
              <a:t>Enter “so what” if necessary </a:t>
            </a:r>
            <a:r>
              <a:rPr lang="mr-IN"/>
              <a:t>–</a:t>
            </a:r>
            <a:r>
              <a:rPr lang="en-US"/>
              <a:t> Century Gothic, Bold, Size 18 or smaller</a:t>
            </a:r>
          </a:p>
        </p:txBody>
      </p:sp>
      <p:sp>
        <p:nvSpPr>
          <p:cNvPr id="6" name="Slide Number Placeholder 5"/>
          <p:cNvSpPr>
            <a:spLocks noGrp="1"/>
          </p:cNvSpPr>
          <p:nvPr>
            <p:ph type="sldNum" sz="quarter" idx="4"/>
          </p:nvPr>
        </p:nvSpPr>
        <p:spPr>
          <a:xfrm>
            <a:off x="8686800" y="4827172"/>
            <a:ext cx="378082" cy="210984"/>
          </a:xfrm>
          <a:prstGeom prst="rect">
            <a:avLst/>
          </a:prstGeom>
        </p:spPr>
        <p:txBody>
          <a:bodyPr vert="horz" lIns="91440" tIns="45720" rIns="91440" bIns="45720" rtlCol="0" anchor="b"/>
          <a:lstStyle>
            <a:lvl1pPr algn="r">
              <a:defRPr sz="1000">
                <a:solidFill>
                  <a:schemeClr val="tx1"/>
                </a:solidFill>
              </a:defRPr>
            </a:lvl1pPr>
          </a:lstStyle>
          <a:p>
            <a:fld id="{EA69B7C6-3FEA-7848-A062-37F8F6368D00}" type="slidenum">
              <a:rPr lang="en-US" smtClean="0"/>
              <a:pPr/>
              <a:t>‹#›</a:t>
            </a:fld>
            <a:endParaRPr lang="en-US"/>
          </a:p>
        </p:txBody>
      </p:sp>
      <p:sp>
        <p:nvSpPr>
          <p:cNvPr id="16" name="Rectangle 15"/>
          <p:cNvSpPr/>
          <p:nvPr/>
        </p:nvSpPr>
        <p:spPr>
          <a:xfrm flipV="1">
            <a:off x="-4572" y="2"/>
            <a:ext cx="9153144"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p:cNvSpPr/>
          <p:nvPr/>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p:nvSpPr>
        <p:spPr>
          <a:xfrm flipV="1">
            <a:off x="0" y="4637367"/>
            <a:ext cx="9144000" cy="27430"/>
          </a:xfrm>
          <a:prstGeom prst="rect">
            <a:avLst/>
          </a:prstGeom>
          <a:solidFill>
            <a:srgbClr val="005DB4"/>
          </a:solidFill>
          <a:ln>
            <a:solidFill>
              <a:srgbClr val="0052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Date Placeholder 11"/>
          <p:cNvSpPr>
            <a:spLocks noGrp="1"/>
          </p:cNvSpPr>
          <p:nvPr>
            <p:ph type="dt" sz="half" idx="2"/>
          </p:nvPr>
        </p:nvSpPr>
        <p:spPr>
          <a:xfrm>
            <a:off x="457200" y="4767265"/>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3549AA0-1162-EB4F-891A-F0130AC4D666}" type="datetimeFigureOut">
              <a:rPr lang="en-US" smtClean="0"/>
              <a:t>11/8/2022</a:t>
            </a:fld>
            <a:endParaRPr lang="en-US"/>
          </a:p>
        </p:txBody>
      </p:sp>
      <p:graphicFrame>
        <p:nvGraphicFramePr>
          <p:cNvPr id="10" name="Object 9" hidden="1">
            <a:extLst>
              <a:ext uri="{FF2B5EF4-FFF2-40B4-BE49-F238E27FC236}">
                <a16:creationId xmlns:a16="http://schemas.microsoft.com/office/drawing/2014/main" id="{3DAA30EB-047E-4218-A788-A09A59F457FD}"/>
              </a:ext>
            </a:extLst>
          </p:cNvPr>
          <p:cNvGraphicFramePr>
            <a:graphicFrameLocks noChangeAspect="1"/>
          </p:cNvGraphicFramePr>
          <p:nvPr userDrawn="1">
            <p:custDataLst>
              <p:tags r:id="rId8"/>
            </p:custDataLst>
            <p:extLst>
              <p:ext uri="{D42A27DB-BD31-4B8C-83A1-F6EECF244321}">
                <p14:modId xmlns:p14="http://schemas.microsoft.com/office/powerpoint/2010/main" val="595078458"/>
              </p:ex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29697" name="think-cell Slide" r:id="rId10" imgW="395" imgH="394" progId="TCLayout.ActiveDocument.1">
                  <p:embed/>
                </p:oleObj>
              </mc:Choice>
              <mc:Fallback>
                <p:oleObj name="think-cell Slide" r:id="rId10" imgW="395" imgH="394" progId="TCLayout.ActiveDocument.1">
                  <p:embed/>
                  <p:pic>
                    <p:nvPicPr>
                      <p:cNvPr id="10" name="Object 9" hidden="1">
                        <a:extLst>
                          <a:ext uri="{FF2B5EF4-FFF2-40B4-BE49-F238E27FC236}">
                            <a16:creationId xmlns:a16="http://schemas.microsoft.com/office/drawing/2014/main" id="{3DAA30EB-047E-4218-A788-A09A59F457FD}"/>
                          </a:ext>
                        </a:extLst>
                      </p:cNvPr>
                      <p:cNvPicPr/>
                      <p:nvPr/>
                    </p:nvPicPr>
                    <p:blipFill>
                      <a:blip r:embed="rId11"/>
                      <a:stretch>
                        <a:fillRect/>
                      </a:stretch>
                    </p:blipFill>
                    <p:spPr>
                      <a:xfrm>
                        <a:off x="1590" y="1590"/>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431F7290-2F0D-4CD5-8699-236D35E25567}"/>
              </a:ext>
            </a:extLst>
          </p:cNvPr>
          <p:cNvSpPr/>
          <p:nvPr userDrawn="1">
            <p:custDataLst>
              <p:tags r:id="rId9"/>
            </p:custDataLst>
          </p:nvPr>
        </p:nvSpPr>
        <p:spPr>
          <a:xfrm>
            <a:off x="1" y="1"/>
            <a:ext cx="158750" cy="15875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000" b="0" i="0" baseline="0">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14" name="TextBox 13">
            <a:extLst>
              <a:ext uri="{FF2B5EF4-FFF2-40B4-BE49-F238E27FC236}">
                <a16:creationId xmlns:a16="http://schemas.microsoft.com/office/drawing/2014/main" id="{9A012184-2530-42AF-B4B8-BA045CD1D59E}"/>
              </a:ext>
            </a:extLst>
          </p:cNvPr>
          <p:cNvSpPr txBox="1"/>
          <p:nvPr userDrawn="1"/>
        </p:nvSpPr>
        <p:spPr>
          <a:xfrm>
            <a:off x="-26895" y="4910126"/>
            <a:ext cx="3030071" cy="215444"/>
          </a:xfrm>
          <a:prstGeom prst="rect">
            <a:avLst/>
          </a:prstGeom>
          <a:noFill/>
        </p:spPr>
        <p:txBody>
          <a:bodyPr wrap="square" rtlCol="0">
            <a:spAutoFit/>
          </a:bodyPr>
          <a:lstStyle/>
          <a:p>
            <a:r>
              <a:rPr lang="en-US" sz="800">
                <a:solidFill>
                  <a:schemeClr val="bg1"/>
                </a:solidFill>
              </a:rPr>
              <a:t>Business Confidential</a:t>
            </a:r>
          </a:p>
        </p:txBody>
      </p:sp>
      <p:sp>
        <p:nvSpPr>
          <p:cNvPr id="15" name="TextBox 14">
            <a:extLst>
              <a:ext uri="{FF2B5EF4-FFF2-40B4-BE49-F238E27FC236}">
                <a16:creationId xmlns:a16="http://schemas.microsoft.com/office/drawing/2014/main" id="{D5DF078E-28D4-4A8F-AD52-2755F11F5F02}"/>
              </a:ext>
            </a:extLst>
          </p:cNvPr>
          <p:cNvSpPr txBox="1"/>
          <p:nvPr userDrawn="1"/>
        </p:nvSpPr>
        <p:spPr>
          <a:xfrm>
            <a:off x="7599989" y="4969094"/>
            <a:ext cx="1544012" cy="215444"/>
          </a:xfrm>
          <a:prstGeom prst="rect">
            <a:avLst/>
          </a:prstGeom>
          <a:noFill/>
        </p:spPr>
        <p:txBody>
          <a:bodyPr wrap="none" rtlCol="0">
            <a:spAutoFit/>
          </a:bodyPr>
          <a:lstStyle/>
          <a:p>
            <a:r>
              <a:rPr lang="en-US" sz="800">
                <a:solidFill>
                  <a:schemeClr val="tx1"/>
                </a:solidFill>
              </a:rPr>
              <a:t>Privileged and Confidential</a:t>
            </a:r>
          </a:p>
        </p:txBody>
      </p:sp>
    </p:spTree>
    <p:extLst>
      <p:ext uri="{BB962C8B-B14F-4D97-AF65-F5344CB8AC3E}">
        <p14:creationId xmlns:p14="http://schemas.microsoft.com/office/powerpoint/2010/main" val="236720696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Lst>
  <p:hf hdr="0" ftr="0" dt="0"/>
  <p:txStyles>
    <p:titleStyle>
      <a:lvl1pPr algn="l" defTabSz="457178"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457178" rtl="0" eaLnBrk="1" latinLnBrk="0" hangingPunct="1">
        <a:lnSpc>
          <a:spcPct val="100000"/>
        </a:lnSpc>
        <a:spcBef>
          <a:spcPct val="20000"/>
        </a:spcBef>
        <a:buClr>
          <a:schemeClr val="tx2"/>
        </a:buClr>
        <a:buFont typeface="Wingdings" charset="2"/>
        <a:buNone/>
        <a:defRPr sz="1600" kern="1200">
          <a:solidFill>
            <a:srgbClr val="373737"/>
          </a:solidFill>
          <a:latin typeface="+mn-lt"/>
          <a:ea typeface="+mn-ea"/>
          <a:cs typeface="+mn-cs"/>
        </a:defRPr>
      </a:lvl1pPr>
      <a:lvl2pPr marL="274307" indent="-274307" algn="l" defTabSz="457178" rtl="0" eaLnBrk="1" latinLnBrk="0" hangingPunct="1">
        <a:lnSpc>
          <a:spcPct val="100000"/>
        </a:lnSpc>
        <a:spcBef>
          <a:spcPct val="20000"/>
        </a:spcBef>
        <a:buClr>
          <a:schemeClr val="tx2"/>
        </a:buClr>
        <a:buFont typeface="Arial" panose="020B0604020202020204" pitchFamily="34" charset="0"/>
        <a:buChar char="•"/>
        <a:defRPr sz="1400" kern="1200">
          <a:solidFill>
            <a:srgbClr val="373737"/>
          </a:solidFill>
          <a:latin typeface="+mn-lt"/>
          <a:ea typeface="+mn-ea"/>
          <a:cs typeface="+mn-cs"/>
        </a:defRPr>
      </a:lvl2pPr>
      <a:lvl3pPr marL="548613" indent="-274307" algn="l" defTabSz="457178" rtl="0" eaLnBrk="1" latinLnBrk="0" hangingPunct="1">
        <a:lnSpc>
          <a:spcPct val="100000"/>
        </a:lnSpc>
        <a:spcBef>
          <a:spcPct val="20000"/>
        </a:spcBef>
        <a:buClr>
          <a:schemeClr val="tx2"/>
        </a:buClr>
        <a:buFont typeface="Arial" panose="020B0604020202020204" pitchFamily="34" charset="0"/>
        <a:buChar char="•"/>
        <a:defRPr sz="1200" kern="1200">
          <a:solidFill>
            <a:srgbClr val="373737"/>
          </a:solidFill>
          <a:latin typeface="+mn-lt"/>
          <a:ea typeface="+mn-ea"/>
          <a:cs typeface="+mn-cs"/>
        </a:defRPr>
      </a:lvl3pPr>
      <a:lvl4pPr marL="822920" indent="-274307" algn="l" defTabSz="457178" rtl="0" eaLnBrk="1" latinLnBrk="0" hangingPunct="1">
        <a:lnSpc>
          <a:spcPct val="100000"/>
        </a:lnSpc>
        <a:spcBef>
          <a:spcPct val="20000"/>
        </a:spcBef>
        <a:buClr>
          <a:schemeClr val="tx2"/>
        </a:buClr>
        <a:buFont typeface="Arial" panose="020B0604020202020204" pitchFamily="34" charset="0"/>
        <a:buChar char="•"/>
        <a:defRPr sz="1100" kern="1200">
          <a:solidFill>
            <a:srgbClr val="373737"/>
          </a:solidFill>
          <a:latin typeface="+mn-lt"/>
          <a:ea typeface="+mn-ea"/>
          <a:cs typeface="+mn-cs"/>
        </a:defRPr>
      </a:lvl4pPr>
      <a:lvl5pPr marL="1097225" indent="-274307" algn="l" defTabSz="457178" rtl="0" eaLnBrk="1" latinLnBrk="0" hangingPunct="1">
        <a:lnSpc>
          <a:spcPct val="100000"/>
        </a:lnSpc>
        <a:spcBef>
          <a:spcPct val="20000"/>
        </a:spcBef>
        <a:buClr>
          <a:schemeClr val="tx2"/>
        </a:buClr>
        <a:buFont typeface="Arial" panose="020B0604020202020204" pitchFamily="34" charset="0"/>
        <a:buChar char="•"/>
        <a:defRPr sz="1100" kern="1200">
          <a:solidFill>
            <a:srgbClr val="373737"/>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
          <p15:clr>
            <a:srgbClr val="F26B43"/>
          </p15:clr>
        </p15:guide>
        <p15:guide id="2" pos="2880">
          <p15:clr>
            <a:srgbClr val="F26B43"/>
          </p15:clr>
        </p15:guide>
        <p15:guide id="3" orient="horz" pos="16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502591"/>
            <a:ext cx="6281738" cy="296235"/>
          </a:xfrm>
          <a:prstGeom prst="rect">
            <a:avLst/>
          </a:prstGeom>
        </p:spPr>
        <p:txBody>
          <a:bodyPr vert="horz" wrap="square" lIns="0" tIns="0" rIns="0" bIns="0" rtlCol="0" anchor="t">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571500" y="1541778"/>
            <a:ext cx="7998619" cy="3082610"/>
          </a:xfrm>
          <a:prstGeom prst="rect">
            <a:avLst/>
          </a:prstGeom>
        </p:spPr>
        <p:txBody>
          <a:bodyPr vert="horz" wrap="square" lIns="0" tIns="0" rIns="18000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a:xfrm>
            <a:off x="579158" y="4826236"/>
            <a:ext cx="1132960" cy="115416"/>
          </a:xfrm>
          <a:prstGeom prst="rect">
            <a:avLst/>
          </a:prstGeom>
        </p:spPr>
        <p:txBody>
          <a:bodyPr vert="horz" wrap="square" lIns="0" tIns="0" rIns="0" bIns="0" rtlCol="0" anchor="ctr">
            <a:noAutofit/>
          </a:bodyPr>
          <a:lstStyle>
            <a:lvl1pPr algn="l">
              <a:defRPr sz="750">
                <a:solidFill>
                  <a:schemeClr val="tx2"/>
                </a:solidFill>
              </a:defRPr>
            </a:lvl1pPr>
          </a:lstStyle>
          <a:p>
            <a:fld id="{4F9F1D50-61E3-8F45-99E5-AF40FA164840}" type="datetime1">
              <a:rPr lang="en-GB" smtClean="0"/>
              <a:pPr/>
              <a:t>08/11/2022</a:t>
            </a:fld>
            <a:endParaRPr lang="en-GB"/>
          </a:p>
        </p:txBody>
      </p:sp>
      <p:sp>
        <p:nvSpPr>
          <p:cNvPr id="5" name="Footer Placeholder 4"/>
          <p:cNvSpPr>
            <a:spLocks noGrp="1"/>
          </p:cNvSpPr>
          <p:nvPr>
            <p:ph type="ftr" sz="quarter" idx="3"/>
          </p:nvPr>
        </p:nvSpPr>
        <p:spPr>
          <a:xfrm>
            <a:off x="1712119" y="4826236"/>
            <a:ext cx="6286499" cy="115416"/>
          </a:xfrm>
          <a:prstGeom prst="rect">
            <a:avLst/>
          </a:prstGeom>
        </p:spPr>
        <p:txBody>
          <a:bodyPr vert="horz" wrap="square" lIns="0" tIns="0" rIns="0" bIns="0" rtlCol="0" anchor="ctr">
            <a:noAutofit/>
          </a:bodyPr>
          <a:lstStyle>
            <a:lvl1pPr algn="l">
              <a:defRPr sz="750">
                <a:solidFill>
                  <a:schemeClr val="tx2"/>
                </a:solidFill>
              </a:defRPr>
            </a:lvl1pPr>
          </a:lstStyle>
          <a:p>
            <a:r>
              <a:rPr lang="en-GB"/>
              <a:t>Presentation footer 10PT. Please add the relevant country to the footer.</a:t>
            </a:r>
          </a:p>
        </p:txBody>
      </p:sp>
      <p:sp>
        <p:nvSpPr>
          <p:cNvPr id="6" name="Slide Number Placeholder 5"/>
          <p:cNvSpPr>
            <a:spLocks noGrp="1"/>
          </p:cNvSpPr>
          <p:nvPr>
            <p:ph type="sldNum" sz="quarter" idx="4"/>
          </p:nvPr>
        </p:nvSpPr>
        <p:spPr>
          <a:xfrm>
            <a:off x="7998619" y="4826236"/>
            <a:ext cx="571500" cy="115416"/>
          </a:xfrm>
          <a:prstGeom prst="rect">
            <a:avLst/>
          </a:prstGeom>
        </p:spPr>
        <p:txBody>
          <a:bodyPr vert="horz" wrap="square" lIns="0" tIns="0" rIns="0" bIns="0" rtlCol="0" anchor="ctr">
            <a:noAutofit/>
          </a:bodyPr>
          <a:lstStyle>
            <a:lvl1pPr algn="r">
              <a:defRPr sz="750">
                <a:solidFill>
                  <a:schemeClr val="tx2"/>
                </a:solidFill>
              </a:defRPr>
            </a:lvl1pPr>
          </a:lstStyle>
          <a:p>
            <a:fld id="{1ED2235E-0982-3B42-A838-A74550CD4449}" type="slidenum">
              <a:rPr lang="en-GB" smtClean="0"/>
              <a:pPr/>
              <a:t>‹#›</a:t>
            </a:fld>
            <a:endParaRPr lang="en-GB"/>
          </a:p>
        </p:txBody>
      </p:sp>
      <p:pic>
        <p:nvPicPr>
          <p:cNvPr id="7" name="Immagine 6"/>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6853238" y="528365"/>
            <a:ext cx="1716879" cy="432344"/>
          </a:xfrm>
          <a:prstGeom prst="rect">
            <a:avLst/>
          </a:prstGeom>
        </p:spPr>
      </p:pic>
    </p:spTree>
    <p:extLst>
      <p:ext uri="{BB962C8B-B14F-4D97-AF65-F5344CB8AC3E}">
        <p14:creationId xmlns:p14="http://schemas.microsoft.com/office/powerpoint/2010/main" val="399315632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 id="2147483775" r:id="rId36"/>
    <p:sldLayoutId id="2147483776" r:id="rId37"/>
    <p:sldLayoutId id="2147483777" r:id="rId38"/>
    <p:sldLayoutId id="2147483778" r:id="rId39"/>
  </p:sldLayoutIdLst>
  <p:hf hdr="0"/>
  <p:txStyles>
    <p:title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0" indent="0" algn="l" defTabSz="685800" rtl="0" eaLnBrk="1" latinLnBrk="0" hangingPunct="1">
        <a:lnSpc>
          <a:spcPct val="100000"/>
        </a:lnSpc>
        <a:spcBef>
          <a:spcPts val="450"/>
        </a:spcBef>
        <a:spcAft>
          <a:spcPts val="450"/>
        </a:spcAft>
        <a:buFont typeface="Arial"/>
        <a:buNone/>
        <a:tabLst>
          <a:tab pos="792956" algn="l"/>
        </a:tabLst>
        <a:defRPr sz="1350" kern="1200">
          <a:solidFill>
            <a:schemeClr val="tx1"/>
          </a:solidFill>
          <a:latin typeface="+mn-lt"/>
          <a:ea typeface="+mn-ea"/>
          <a:cs typeface="+mn-cs"/>
        </a:defRPr>
      </a:lvl1pPr>
      <a:lvl2pPr marL="214313" indent="-214313" algn="l" defTabSz="685800" rtl="0" eaLnBrk="1" latinLnBrk="0" hangingPunct="1">
        <a:lnSpc>
          <a:spcPct val="100000"/>
        </a:lnSpc>
        <a:spcBef>
          <a:spcPts val="0"/>
        </a:spcBef>
        <a:spcAft>
          <a:spcPts val="450"/>
        </a:spcAft>
        <a:buFont typeface="Lucida Grande"/>
        <a:buChar char="-"/>
        <a:tabLst>
          <a:tab pos="792956" algn="l"/>
        </a:tabLst>
        <a:defRPr sz="1350" i="0" kern="1200">
          <a:solidFill>
            <a:schemeClr val="tx1"/>
          </a:solidFill>
          <a:latin typeface="+mn-lt"/>
          <a:ea typeface="+mn-ea"/>
          <a:cs typeface="+mn-cs"/>
        </a:defRPr>
      </a:lvl2pPr>
      <a:lvl3pPr marL="404813" indent="-202406" algn="l" defTabSz="685800" rtl="0" eaLnBrk="1" latinLnBrk="0" hangingPunct="1">
        <a:lnSpc>
          <a:spcPct val="100000"/>
        </a:lnSpc>
        <a:spcBef>
          <a:spcPts val="0"/>
        </a:spcBef>
        <a:spcAft>
          <a:spcPts val="450"/>
        </a:spcAft>
        <a:buFont typeface="Lucida Grande"/>
        <a:buChar char="-"/>
        <a:tabLst>
          <a:tab pos="792956" algn="l"/>
        </a:tabLst>
        <a:defRPr sz="1350" kern="1200">
          <a:solidFill>
            <a:schemeClr val="tx1"/>
          </a:solidFill>
          <a:latin typeface="+mn-lt"/>
          <a:ea typeface="+mn-ea"/>
          <a:cs typeface="+mn-cs"/>
        </a:defRPr>
      </a:lvl3pPr>
      <a:lvl4pPr marL="406004" indent="-203597" algn="l" defTabSz="685800" rtl="0" eaLnBrk="1" latinLnBrk="0" hangingPunct="1">
        <a:lnSpc>
          <a:spcPct val="100000"/>
        </a:lnSpc>
        <a:spcBef>
          <a:spcPts val="0"/>
        </a:spcBef>
        <a:spcAft>
          <a:spcPts val="450"/>
        </a:spcAft>
        <a:buFont typeface="Lucida Grande"/>
        <a:buChar char="-"/>
        <a:tabLst>
          <a:tab pos="792956" algn="l"/>
        </a:tabLst>
        <a:defRPr sz="1350" kern="1200">
          <a:solidFill>
            <a:schemeClr val="tx1"/>
          </a:solidFill>
          <a:latin typeface="+mn-lt"/>
          <a:ea typeface="+mn-ea"/>
          <a:cs typeface="+mn-cs"/>
        </a:defRPr>
      </a:lvl4pPr>
      <a:lvl5pPr marL="406004" indent="-203597" algn="l" defTabSz="685800" rtl="0" eaLnBrk="1" latinLnBrk="0" hangingPunct="1">
        <a:lnSpc>
          <a:spcPct val="100000"/>
        </a:lnSpc>
        <a:spcBef>
          <a:spcPts val="0"/>
        </a:spcBef>
        <a:spcAft>
          <a:spcPts val="450"/>
        </a:spcAft>
        <a:buFont typeface="Lucida Grande"/>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80">
          <p15:clr>
            <a:srgbClr val="F26B43"/>
          </p15:clr>
        </p15:guide>
        <p15:guide id="4" pos="1920">
          <p15:clr>
            <a:srgbClr val="F26B43"/>
          </p15:clr>
        </p15:guide>
        <p15:guide id="5" pos="960">
          <p15:clr>
            <a:srgbClr val="F26B43"/>
          </p15:clr>
        </p15:guide>
        <p15:guide id="6" pos="1438">
          <p15:clr>
            <a:srgbClr val="F26B43"/>
          </p15:clr>
        </p15:guide>
        <p15:guide id="7" pos="2398">
          <p15:clr>
            <a:srgbClr val="F26B43"/>
          </p15:clr>
        </p15:guide>
        <p15:guide id="8" pos="2880">
          <p15:clr>
            <a:srgbClr val="F26B43"/>
          </p15:clr>
        </p15:guide>
        <p15:guide id="9" pos="3360">
          <p15:clr>
            <a:srgbClr val="F26B43"/>
          </p15:clr>
        </p15:guide>
        <p15:guide id="10" pos="4320">
          <p15:clr>
            <a:srgbClr val="F26B43"/>
          </p15:clr>
        </p15:guide>
        <p15:guide id="11" pos="4798">
          <p15:clr>
            <a:srgbClr val="F26B43"/>
          </p15:clr>
        </p15:guide>
        <p15:guide id="12" pos="5278">
          <p15:clr>
            <a:srgbClr val="F26B43"/>
          </p15:clr>
        </p15:guide>
        <p15:guide id="13" pos="5756">
          <p15:clr>
            <a:srgbClr val="F26B43"/>
          </p15:clr>
        </p15:guide>
        <p15:guide id="14" pos="6236">
          <p15:clr>
            <a:srgbClr val="F26B43"/>
          </p15:clr>
        </p15:guide>
        <p15:guide id="15" pos="6718">
          <p15:clr>
            <a:srgbClr val="F26B43"/>
          </p15:clr>
        </p15:guide>
        <p15:guide id="16" pos="7197">
          <p15:clr>
            <a:srgbClr val="F26B43"/>
          </p15:clr>
        </p15:guide>
        <p15:guide id="17" orient="horz" pos="1728">
          <p15:clr>
            <a:srgbClr val="F26B43"/>
          </p15:clr>
        </p15:guide>
        <p15:guide id="18" orient="horz" pos="1296">
          <p15:clr>
            <a:srgbClr val="F26B43"/>
          </p15:clr>
        </p15:guide>
        <p15:guide id="19" orient="horz" pos="864">
          <p15:clr>
            <a:srgbClr val="F26B43"/>
          </p15:clr>
        </p15:guide>
        <p15:guide id="20" orient="horz" pos="434">
          <p15:clr>
            <a:srgbClr val="F26B43"/>
          </p15:clr>
        </p15:guide>
        <p15:guide id="21" orient="horz" pos="2590">
          <p15:clr>
            <a:srgbClr val="F26B43"/>
          </p15:clr>
        </p15:guide>
        <p15:guide id="22" orient="horz" pos="3022">
          <p15:clr>
            <a:srgbClr val="F26B43"/>
          </p15:clr>
        </p15:guide>
        <p15:guide id="23" orient="horz" pos="3454">
          <p15:clr>
            <a:srgbClr val="F26B43"/>
          </p15:clr>
        </p15:guide>
        <p15:guide id="24" orient="horz" pos="3884">
          <p15:clr>
            <a:srgbClr val="F26B43"/>
          </p15:clr>
        </p15:guide>
        <p15:guide id="25" orient="horz" pos="73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emf"/><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hyperlink" Target="mailto:CECIA.enelxnorthamerica@enel.com"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hyperlink" Target="http://www.consumersenergy.com/electricpowernoti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www.consumersenergyrfp.com/"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924926-5CA6-4CE8-B726-05368AC2ADFA}"/>
              </a:ext>
            </a:extLst>
          </p:cNvPr>
          <p:cNvSpPr>
            <a:spLocks noGrp="1"/>
          </p:cNvSpPr>
          <p:nvPr>
            <p:ph idx="1"/>
          </p:nvPr>
        </p:nvSpPr>
        <p:spPr>
          <a:xfrm>
            <a:off x="1002912" y="1660442"/>
            <a:ext cx="7150488" cy="3135010"/>
          </a:xfrm>
        </p:spPr>
        <p:txBody>
          <a:bodyPr vert="horz" lIns="91440" tIns="45720" rIns="91440" bIns="45720" rtlCol="0" anchor="t">
            <a:normAutofit/>
          </a:bodyPr>
          <a:lstStyle/>
          <a:p>
            <a:pPr algn="ctr"/>
            <a:r>
              <a:rPr lang="en-US" sz="3200" b="1"/>
              <a:t>The meeting will begin </a:t>
            </a:r>
            <a:br>
              <a:rPr lang="en-US" sz="3200" b="1"/>
            </a:br>
            <a:r>
              <a:rPr lang="en-US" sz="3200" b="1"/>
              <a:t>at 10:05am ET</a:t>
            </a:r>
          </a:p>
        </p:txBody>
      </p:sp>
    </p:spTree>
    <p:extLst>
      <p:ext uri="{BB962C8B-B14F-4D97-AF65-F5344CB8AC3E}">
        <p14:creationId xmlns:p14="http://schemas.microsoft.com/office/powerpoint/2010/main" val="2449723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6AE08-6924-420F-B44E-F1B9C9EE732A}"/>
              </a:ext>
            </a:extLst>
          </p:cNvPr>
          <p:cNvSpPr>
            <a:spLocks noGrp="1"/>
          </p:cNvSpPr>
          <p:nvPr>
            <p:ph type="title"/>
          </p:nvPr>
        </p:nvSpPr>
        <p:spPr>
          <a:xfrm>
            <a:off x="355210" y="128501"/>
            <a:ext cx="8709672" cy="572115"/>
          </a:xfrm>
        </p:spPr>
        <p:txBody>
          <a:bodyPr/>
          <a:lstStyle/>
          <a:p>
            <a:r>
              <a:rPr lang="en-US"/>
              <a:t>Changes from 2021 Integrated Resource Plan Solicitation</a:t>
            </a:r>
          </a:p>
        </p:txBody>
      </p:sp>
      <p:sp>
        <p:nvSpPr>
          <p:cNvPr id="2" name="Slide Number Placeholder 1">
            <a:extLst>
              <a:ext uri="{FF2B5EF4-FFF2-40B4-BE49-F238E27FC236}">
                <a16:creationId xmlns:a16="http://schemas.microsoft.com/office/drawing/2014/main" id="{A163DE89-9828-472A-A5DF-EA72BB1441ED}"/>
              </a:ext>
            </a:extLst>
          </p:cNvPr>
          <p:cNvSpPr>
            <a:spLocks noGrp="1"/>
          </p:cNvSpPr>
          <p:nvPr>
            <p:ph type="sldNum" sz="quarter" idx="12"/>
          </p:nvPr>
        </p:nvSpPr>
        <p:spPr/>
        <p:txBody>
          <a:bodyPr/>
          <a:lstStyle/>
          <a:p>
            <a:fld id="{EA69B7C6-3FEA-7848-A062-37F8F6368D00}" type="slidenum">
              <a:rPr lang="en-US" smtClean="0"/>
              <a:pPr/>
              <a:t>10</a:t>
            </a:fld>
            <a:endParaRPr lang="en-US"/>
          </a:p>
        </p:txBody>
      </p:sp>
      <p:graphicFrame>
        <p:nvGraphicFramePr>
          <p:cNvPr id="5" name="Table 4">
            <a:extLst>
              <a:ext uri="{FF2B5EF4-FFF2-40B4-BE49-F238E27FC236}">
                <a16:creationId xmlns:a16="http://schemas.microsoft.com/office/drawing/2014/main" id="{287A7695-D34F-4F38-9B40-F5BF4BF231F3}"/>
              </a:ext>
            </a:extLst>
          </p:cNvPr>
          <p:cNvGraphicFramePr>
            <a:graphicFrameLocks noGrp="1"/>
          </p:cNvGraphicFramePr>
          <p:nvPr>
            <p:extLst>
              <p:ext uri="{D42A27DB-BD31-4B8C-83A1-F6EECF244321}">
                <p14:modId xmlns:p14="http://schemas.microsoft.com/office/powerpoint/2010/main" val="4176575750"/>
              </p:ext>
            </p:extLst>
          </p:nvPr>
        </p:nvGraphicFramePr>
        <p:xfrm>
          <a:off x="652182" y="1052945"/>
          <a:ext cx="7633402" cy="2803237"/>
        </p:xfrm>
        <a:graphic>
          <a:graphicData uri="http://schemas.openxmlformats.org/drawingml/2006/table">
            <a:tbl>
              <a:tblPr>
                <a:tableStyleId>{68D230F3-CF80-4859-8CE7-A43EE81993B5}</a:tableStyleId>
              </a:tblPr>
              <a:tblGrid>
                <a:gridCol w="2148498">
                  <a:extLst>
                    <a:ext uri="{9D8B030D-6E8A-4147-A177-3AD203B41FA5}">
                      <a16:colId xmlns:a16="http://schemas.microsoft.com/office/drawing/2014/main" val="3903647943"/>
                    </a:ext>
                  </a:extLst>
                </a:gridCol>
                <a:gridCol w="2913752">
                  <a:extLst>
                    <a:ext uri="{9D8B030D-6E8A-4147-A177-3AD203B41FA5}">
                      <a16:colId xmlns:a16="http://schemas.microsoft.com/office/drawing/2014/main" val="2919202943"/>
                    </a:ext>
                  </a:extLst>
                </a:gridCol>
                <a:gridCol w="2571152">
                  <a:extLst>
                    <a:ext uri="{9D8B030D-6E8A-4147-A177-3AD203B41FA5}">
                      <a16:colId xmlns:a16="http://schemas.microsoft.com/office/drawing/2014/main" val="3646145054"/>
                    </a:ext>
                  </a:extLst>
                </a:gridCol>
              </a:tblGrid>
              <a:tr h="602673">
                <a:tc>
                  <a:txBody>
                    <a:bodyPr/>
                    <a:lstStyle/>
                    <a:p>
                      <a:pPr algn="l" fontAlgn="b"/>
                      <a:endParaRPr lang="en-US" sz="1100" b="0" i="0" u="none" strike="noStrike">
                        <a:solidFill>
                          <a:srgbClr val="000000"/>
                        </a:solidFill>
                        <a:effectLst/>
                        <a:latin typeface="+mn-lt"/>
                      </a:endParaRPr>
                    </a:p>
                  </a:txBody>
                  <a:tcPr marL="6350" marR="6350" marT="6350" marB="0" anchor="b"/>
                </a:tc>
                <a:tc>
                  <a:txBody>
                    <a:bodyPr/>
                    <a:lstStyle/>
                    <a:p>
                      <a:pPr algn="ctr" rtl="0" fontAlgn="ctr"/>
                      <a:r>
                        <a:rPr lang="en-US" sz="1600" b="1" u="none" strike="noStrike">
                          <a:effectLst/>
                        </a:rPr>
                        <a:t>2021 IRP Solicitation</a:t>
                      </a:r>
                      <a:endParaRPr lang="en-US" sz="1600" b="1" i="0" u="none" strike="noStrike">
                        <a:solidFill>
                          <a:srgbClr val="373737"/>
                        </a:solidFill>
                        <a:effectLst/>
                        <a:latin typeface="+mn-lt"/>
                      </a:endParaRPr>
                    </a:p>
                  </a:txBody>
                  <a:tcPr marL="6350" marR="6350" marT="6350" marB="0" anchor="ctr"/>
                </a:tc>
                <a:tc>
                  <a:txBody>
                    <a:bodyPr/>
                    <a:lstStyle/>
                    <a:p>
                      <a:pPr algn="ctr" rtl="0" fontAlgn="ctr"/>
                      <a:r>
                        <a:rPr lang="en-US" sz="1600" b="1" u="none" strike="noStrike">
                          <a:effectLst/>
                        </a:rPr>
                        <a:t>2022 IRP Solicitation</a:t>
                      </a:r>
                      <a:endParaRPr lang="en-US" sz="1600" b="1"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280816109"/>
                  </a:ext>
                </a:extLst>
              </a:tr>
              <a:tr h="889000">
                <a:tc>
                  <a:txBody>
                    <a:bodyPr/>
                    <a:lstStyle/>
                    <a:p>
                      <a:pPr algn="l" rtl="0" fontAlgn="ctr"/>
                      <a:r>
                        <a:rPr lang="en-US" sz="1400" b="1" u="none" strike="noStrike">
                          <a:effectLst/>
                        </a:rPr>
                        <a:t>Project Selection</a:t>
                      </a:r>
                      <a:endParaRPr lang="en-US" sz="1400" b="1" i="0" u="none" strike="noStrike">
                        <a:solidFill>
                          <a:srgbClr val="000000"/>
                        </a:solidFill>
                        <a:effectLst/>
                        <a:latin typeface="+mn-lt"/>
                      </a:endParaRPr>
                    </a:p>
                  </a:txBody>
                  <a:tcPr marL="6350" marR="6350" marT="6350" marB="0" anchor="ctr">
                    <a:solidFill>
                      <a:schemeClr val="accent6">
                        <a:lumMod val="20000"/>
                        <a:lumOff val="80000"/>
                      </a:schemeClr>
                    </a:solidFill>
                  </a:tcPr>
                </a:tc>
                <a:tc>
                  <a:txBody>
                    <a:bodyPr/>
                    <a:lstStyle/>
                    <a:p>
                      <a:pPr algn="ctr" rtl="0" fontAlgn="ctr"/>
                      <a:r>
                        <a:rPr lang="en-US" sz="1400" u="none" strike="noStrike">
                          <a:effectLst/>
                        </a:rPr>
                        <a:t>Value Added Criteria</a:t>
                      </a:r>
                      <a:endParaRPr lang="en-US" sz="1400" b="0" i="0" u="none" strike="noStrike">
                        <a:solidFill>
                          <a:srgbClr val="000000"/>
                        </a:solidFill>
                        <a:effectLst/>
                        <a:latin typeface="+mn-lt"/>
                      </a:endParaRPr>
                    </a:p>
                  </a:txBody>
                  <a:tcPr marL="6350" marR="6350" marT="6350" marB="0" anchor="ctr">
                    <a:solidFill>
                      <a:schemeClr val="accent6">
                        <a:lumMod val="20000"/>
                        <a:lumOff val="80000"/>
                      </a:schemeClr>
                    </a:solidFill>
                  </a:tcPr>
                </a:tc>
                <a:tc>
                  <a:txBody>
                    <a:bodyPr/>
                    <a:lstStyle/>
                    <a:p>
                      <a:pPr algn="ctr" rtl="0" fontAlgn="ctr"/>
                      <a:r>
                        <a:rPr lang="en-US" sz="1400" b="1" u="none" strike="noStrike">
                          <a:effectLst/>
                        </a:rPr>
                        <a:t>*New* Points-Based Scorecard</a:t>
                      </a:r>
                      <a:endParaRPr lang="en-US" sz="1400" b="1" i="1" u="none" strike="noStrike">
                        <a:solidFill>
                          <a:srgbClr val="000000"/>
                        </a:solidFill>
                        <a:effectLst/>
                        <a:latin typeface="+mn-lt"/>
                      </a:endParaRPr>
                    </a:p>
                  </a:txBody>
                  <a:tcPr marL="6350" marR="6350" marT="6350" marB="0" anchor="ctr">
                    <a:solidFill>
                      <a:schemeClr val="accent6">
                        <a:lumMod val="20000"/>
                        <a:lumOff val="80000"/>
                      </a:schemeClr>
                    </a:solidFill>
                  </a:tcPr>
                </a:tc>
                <a:extLst>
                  <a:ext uri="{0D108BD9-81ED-4DB2-BD59-A6C34878D82A}">
                    <a16:rowId xmlns:a16="http://schemas.microsoft.com/office/drawing/2014/main" val="599598371"/>
                  </a:ext>
                </a:extLst>
              </a:tr>
              <a:tr h="1311564">
                <a:tc>
                  <a:txBody>
                    <a:bodyPr/>
                    <a:lstStyle/>
                    <a:p>
                      <a:pPr algn="l" rtl="0" fontAlgn="ctr"/>
                      <a:r>
                        <a:rPr lang="en-US" sz="1400" b="1" u="none" strike="noStrike">
                          <a:effectLst/>
                        </a:rPr>
                        <a:t>Project Types</a:t>
                      </a:r>
                      <a:endParaRPr lang="en-US" sz="1400" b="1" i="0" u="none" strike="noStrike">
                        <a:solidFill>
                          <a:srgbClr val="000000"/>
                        </a:solidFill>
                        <a:effectLst/>
                        <a:latin typeface="+mn-lt"/>
                      </a:endParaRPr>
                    </a:p>
                  </a:txBody>
                  <a:tcPr marL="6350" marR="6350" marT="6350" marB="0" anchor="ctr"/>
                </a:tc>
                <a:tc>
                  <a:txBody>
                    <a:bodyPr/>
                    <a:lstStyle/>
                    <a:p>
                      <a:pPr algn="ctr" rtl="0" fontAlgn="ctr"/>
                      <a:r>
                        <a:rPr lang="en-US" sz="1400" u="none" strike="noStrike">
                          <a:effectLst/>
                        </a:rPr>
                        <a:t>Utility Owned and </a:t>
                      </a:r>
                      <a:br>
                        <a:rPr lang="en-US" sz="1400" u="none" strike="noStrike">
                          <a:effectLst/>
                        </a:rPr>
                      </a:br>
                      <a:r>
                        <a:rPr lang="en-US" sz="1400" u="none" strike="noStrike">
                          <a:effectLst/>
                        </a:rPr>
                        <a:t>Power Purchase Agreements</a:t>
                      </a:r>
                      <a:endParaRPr lang="en-US" sz="1400" b="0" i="0" u="none" strike="noStrike">
                        <a:solidFill>
                          <a:srgbClr val="000000"/>
                        </a:solidFill>
                        <a:effectLst/>
                        <a:latin typeface="+mn-lt"/>
                      </a:endParaRPr>
                    </a:p>
                  </a:txBody>
                  <a:tcPr marL="6350" marR="6350" marT="6350" marB="0" anchor="ctr"/>
                </a:tc>
                <a:tc>
                  <a:txBody>
                    <a:bodyPr/>
                    <a:lstStyle/>
                    <a:p>
                      <a:pPr algn="ctr" rtl="0" fontAlgn="ctr"/>
                      <a:r>
                        <a:rPr lang="en-US" sz="1400" u="none" strike="noStrike">
                          <a:effectLst/>
                        </a:rPr>
                        <a:t>Utility Owned and </a:t>
                      </a:r>
                      <a:br>
                        <a:rPr lang="en-US" sz="1400" u="none" strike="noStrike">
                          <a:effectLst/>
                        </a:rPr>
                      </a:br>
                      <a:r>
                        <a:rPr lang="en-US" sz="1400" u="none" strike="noStrike">
                          <a:effectLst/>
                        </a:rPr>
                        <a:t>Power Purchase Agreements </a:t>
                      </a:r>
                      <a:r>
                        <a:rPr lang="en-US" sz="1400" b="1" u="none" strike="noStrike">
                          <a:effectLst/>
                        </a:rPr>
                        <a:t>*New* Portfolio (Utility Owned and PPA combined)</a:t>
                      </a:r>
                      <a:endParaRPr lang="en-US" sz="1400" b="1" i="1"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2202791524"/>
                  </a:ext>
                </a:extLst>
              </a:tr>
            </a:tbl>
          </a:graphicData>
        </a:graphic>
      </p:graphicFrame>
    </p:spTree>
    <p:extLst>
      <p:ext uri="{BB962C8B-B14F-4D97-AF65-F5344CB8AC3E}">
        <p14:creationId xmlns:p14="http://schemas.microsoft.com/office/powerpoint/2010/main" val="255365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6AE08-6924-420F-B44E-F1B9C9EE732A}"/>
              </a:ext>
            </a:extLst>
          </p:cNvPr>
          <p:cNvSpPr>
            <a:spLocks noGrp="1"/>
          </p:cNvSpPr>
          <p:nvPr>
            <p:ph type="title"/>
          </p:nvPr>
        </p:nvSpPr>
        <p:spPr/>
        <p:txBody>
          <a:bodyPr/>
          <a:lstStyle/>
          <a:p>
            <a:r>
              <a:rPr lang="en-US"/>
              <a:t>2022 IRP Solicitation: Screening Requirements</a:t>
            </a:r>
          </a:p>
        </p:txBody>
      </p:sp>
      <p:sp>
        <p:nvSpPr>
          <p:cNvPr id="2" name="Slide Number Placeholder 1">
            <a:extLst>
              <a:ext uri="{FF2B5EF4-FFF2-40B4-BE49-F238E27FC236}">
                <a16:creationId xmlns:a16="http://schemas.microsoft.com/office/drawing/2014/main" id="{A163DE89-9828-472A-A5DF-EA72BB1441ED}"/>
              </a:ext>
            </a:extLst>
          </p:cNvPr>
          <p:cNvSpPr>
            <a:spLocks noGrp="1"/>
          </p:cNvSpPr>
          <p:nvPr>
            <p:ph type="sldNum" sz="quarter" idx="12"/>
          </p:nvPr>
        </p:nvSpPr>
        <p:spPr/>
        <p:txBody>
          <a:bodyPr/>
          <a:lstStyle/>
          <a:p>
            <a:fld id="{EA69B7C6-3FEA-7848-A062-37F8F6368D00}" type="slidenum">
              <a:rPr lang="en-US" smtClean="0"/>
              <a:pPr/>
              <a:t>11</a:t>
            </a:fld>
            <a:endParaRPr lang="en-US"/>
          </a:p>
        </p:txBody>
      </p:sp>
      <mc:AlternateContent xmlns:mc="http://schemas.openxmlformats.org/markup-compatibility/2006">
        <mc:Choice xmlns:a14="http://schemas.microsoft.com/office/drawing/2010/main" Requires="a14">
          <p:graphicFrame>
            <p:nvGraphicFramePr>
              <p:cNvPr id="8" name="Content Placeholder 7">
                <a:extLst>
                  <a:ext uri="{FF2B5EF4-FFF2-40B4-BE49-F238E27FC236}">
                    <a16:creationId xmlns:a16="http://schemas.microsoft.com/office/drawing/2014/main" id="{1A725D7C-B746-4457-AA81-8CB766AFFB8E}"/>
                  </a:ext>
                </a:extLst>
              </p:cNvPr>
              <p:cNvGraphicFramePr>
                <a:graphicFrameLocks noGrp="1"/>
              </p:cNvGraphicFramePr>
              <p:nvPr>
                <p:ph idx="1"/>
                <p:extLst>
                  <p:ext uri="{D42A27DB-BD31-4B8C-83A1-F6EECF244321}">
                    <p14:modId xmlns:p14="http://schemas.microsoft.com/office/powerpoint/2010/main" val="3078722651"/>
                  </p:ext>
                </p:extLst>
              </p:nvPr>
            </p:nvGraphicFramePr>
            <p:xfrm>
              <a:off x="210168" y="809162"/>
              <a:ext cx="8723664" cy="3317964"/>
            </p:xfrm>
            <a:graphic>
              <a:graphicData uri="http://schemas.openxmlformats.org/drawingml/2006/table">
                <a:tbl>
                  <a:tblPr firstRow="1" firstCol="1" bandRow="1">
                    <a:tableStyleId>{5FD0F851-EC5A-4D38-B0AD-8093EC10F338}</a:tableStyleId>
                  </a:tblPr>
                  <a:tblGrid>
                    <a:gridCol w="3034963">
                      <a:extLst>
                        <a:ext uri="{9D8B030D-6E8A-4147-A177-3AD203B41FA5}">
                          <a16:colId xmlns:a16="http://schemas.microsoft.com/office/drawing/2014/main" val="2082443771"/>
                        </a:ext>
                      </a:extLst>
                    </a:gridCol>
                    <a:gridCol w="5688701">
                      <a:extLst>
                        <a:ext uri="{9D8B030D-6E8A-4147-A177-3AD203B41FA5}">
                          <a16:colId xmlns:a16="http://schemas.microsoft.com/office/drawing/2014/main" val="4193453932"/>
                        </a:ext>
                      </a:extLst>
                    </a:gridCol>
                  </a:tblGrid>
                  <a:tr h="255228">
                    <a:tc>
                      <a:txBody>
                        <a:bodyPr/>
                        <a:lstStyle/>
                        <a:p>
                          <a:pPr marL="0" marR="0" algn="l">
                            <a:spcBef>
                              <a:spcPts val="0"/>
                            </a:spcBef>
                            <a:spcAft>
                              <a:spcPts val="0"/>
                            </a:spcAft>
                          </a:pPr>
                          <a:r>
                            <a:rPr lang="en-US" sz="1100" kern="100">
                              <a:effectLst/>
                              <a:latin typeface="+mj-lt"/>
                            </a:rPr>
                            <a:t>Screening Requirements</a:t>
                          </a:r>
                          <a:endParaRPr lang="en-US" sz="1100">
                            <a:effectLst/>
                            <a:latin typeface="+mj-lt"/>
                            <a:ea typeface="Times New Roman" panose="02020603050405020304" pitchFamily="18" charset="0"/>
                          </a:endParaRPr>
                        </a:p>
                      </a:txBody>
                      <a:tcPr marL="42059" marR="42059" marT="0" marB="0" anchor="ctr"/>
                    </a:tc>
                    <a:tc>
                      <a:txBody>
                        <a:bodyPr/>
                        <a:lstStyle/>
                        <a:p>
                          <a:pPr marL="0" marR="0" algn="l">
                            <a:spcBef>
                              <a:spcPts val="0"/>
                            </a:spcBef>
                            <a:spcAft>
                              <a:spcPts val="0"/>
                            </a:spcAft>
                          </a:pPr>
                          <a:r>
                            <a:rPr lang="en-US" sz="1100" kern="100">
                              <a:effectLst/>
                              <a:latin typeface="+mj-lt"/>
                            </a:rPr>
                            <a:t>Solar Facility</a:t>
                          </a:r>
                          <a:endParaRPr lang="en-US" sz="1100">
                            <a:effectLst/>
                            <a:latin typeface="+mj-lt"/>
                            <a:ea typeface="Times New Roman" panose="02020603050405020304" pitchFamily="18" charset="0"/>
                          </a:endParaRPr>
                        </a:p>
                      </a:txBody>
                      <a:tcPr marL="42059" marR="42059" marT="0" marB="0" anchor="ctr"/>
                    </a:tc>
                    <a:extLst>
                      <a:ext uri="{0D108BD9-81ED-4DB2-BD59-A6C34878D82A}">
                        <a16:rowId xmlns:a16="http://schemas.microsoft.com/office/drawing/2014/main" val="3184955499"/>
                      </a:ext>
                    </a:extLst>
                  </a:tr>
                  <a:tr h="255228">
                    <a:tc>
                      <a:txBody>
                        <a:bodyPr/>
                        <a:lstStyle/>
                        <a:p>
                          <a:pPr marL="0" marR="0" algn="l">
                            <a:spcBef>
                              <a:spcPts val="0"/>
                            </a:spcBef>
                            <a:spcAft>
                              <a:spcPts val="0"/>
                            </a:spcAft>
                          </a:pPr>
                          <a:r>
                            <a:rPr lang="en-US" sz="1100" b="0" kern="100">
                              <a:effectLst/>
                              <a:latin typeface="+mj-lt"/>
                            </a:rPr>
                            <a:t>Pre-Qualification</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Required</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926092110"/>
                      </a:ext>
                    </a:extLst>
                  </a:tr>
                  <a:tr h="255228">
                    <a:tc>
                      <a:txBody>
                        <a:bodyPr/>
                        <a:lstStyle/>
                        <a:p>
                          <a:pPr marL="0" marR="0" algn="l">
                            <a:spcBef>
                              <a:spcPts val="0"/>
                            </a:spcBef>
                            <a:spcAft>
                              <a:spcPts val="0"/>
                            </a:spcAft>
                          </a:pPr>
                          <a:r>
                            <a:rPr lang="en-US" sz="1100" b="0" kern="100">
                              <a:effectLst/>
                              <a:latin typeface="+mj-lt"/>
                            </a:rPr>
                            <a:t>Project Application Fee (non-refundable)</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ea typeface="Times New Roman" panose="02020603050405020304" pitchFamily="18" charset="0"/>
                            </a:rPr>
                            <a:t>*New* Waived </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4000471905"/>
                      </a:ext>
                    </a:extLst>
                  </a:tr>
                  <a:tr h="255228">
                    <a:tc>
                      <a:txBody>
                        <a:bodyPr/>
                        <a:lstStyle/>
                        <a:p>
                          <a:pPr marL="0" marR="0" algn="l">
                            <a:spcBef>
                              <a:spcPts val="0"/>
                            </a:spcBef>
                            <a:spcAft>
                              <a:spcPts val="0"/>
                            </a:spcAft>
                          </a:pPr>
                          <a:r>
                            <a:rPr lang="en-US" sz="1100" b="0" kern="100">
                              <a:effectLst/>
                              <a:latin typeface="+mj-lt"/>
                            </a:rPr>
                            <a:t>Pre-Bid Security (refundable)</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$1,500/MWac per unique MWac of capacity to be proposed</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2038844220"/>
                      </a:ext>
                    </a:extLst>
                  </a:tr>
                  <a:tr h="255228">
                    <a:tc>
                      <a:txBody>
                        <a:bodyPr/>
                        <a:lstStyle/>
                        <a:p>
                          <a:pPr marL="0" marR="0" algn="l">
                            <a:spcBef>
                              <a:spcPts val="0"/>
                            </a:spcBef>
                            <a:spcAft>
                              <a:spcPts val="0"/>
                            </a:spcAft>
                          </a:pPr>
                          <a:r>
                            <a:rPr lang="en-US" sz="1100" b="0" kern="100">
                              <a:effectLst/>
                              <a:latin typeface="+mj-lt"/>
                            </a:rPr>
                            <a:t>Max. Offer Capacity per project (per PY)</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600 </a:t>
                          </a:r>
                          <a:r>
                            <a:rPr lang="en-US" sz="1100" kern="100" err="1">
                              <a:effectLst/>
                              <a:latin typeface="+mj-lt"/>
                            </a:rPr>
                            <a:t>MWac</a:t>
                          </a:r>
                          <a:r>
                            <a:rPr lang="en-US" sz="1100" kern="100">
                              <a:effectLst/>
                              <a:latin typeface="+mj-lt"/>
                            </a:rPr>
                            <a:t> (250 </a:t>
                          </a:r>
                          <a:r>
                            <a:rPr lang="en-US" sz="1100" kern="100" err="1">
                              <a:effectLst/>
                              <a:latin typeface="+mj-lt"/>
                            </a:rPr>
                            <a:t>MWac</a:t>
                          </a:r>
                          <a:r>
                            <a:rPr lang="en-US" sz="1100" kern="100">
                              <a:effectLst/>
                              <a:latin typeface="+mj-lt"/>
                            </a:rPr>
                            <a:t> preferred); 5 </a:t>
                          </a:r>
                          <a:r>
                            <a:rPr lang="en-US" sz="1100" kern="100" err="1">
                              <a:effectLst/>
                              <a:latin typeface="+mj-lt"/>
                            </a:rPr>
                            <a:t>MWac</a:t>
                          </a:r>
                          <a:r>
                            <a:rPr lang="en-US" sz="1100" kern="100">
                              <a:effectLst/>
                              <a:latin typeface="+mj-lt"/>
                            </a:rPr>
                            <a:t> for PURPA QFs</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37560709"/>
                      </a:ext>
                    </a:extLst>
                  </a:tr>
                  <a:tr h="25522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100" b="0" kern="100">
                              <a:solidFill>
                                <a:schemeClr val="tx1"/>
                              </a:solidFill>
                              <a:effectLst/>
                              <a:latin typeface="+mn-lt"/>
                              <a:ea typeface="+mn-ea"/>
                              <a:cs typeface="+mn-cs"/>
                            </a:rPr>
                            <a:t>Max. Offer Capacity in aggregate (per PY)</a:t>
                          </a:r>
                          <a:endParaRPr lang="en-US" sz="1100" b="0" kern="1200">
                            <a:solidFill>
                              <a:schemeClr val="tx1"/>
                            </a:solidFill>
                            <a:effectLst/>
                            <a:latin typeface="+mn-lt"/>
                            <a:ea typeface="Times New Roman" panose="02020603050405020304" pitchFamily="18" charset="0"/>
                            <a:cs typeface="+mn-cs"/>
                          </a:endParaRPr>
                        </a:p>
                      </a:txBody>
                      <a:tcPr marL="53356" marR="53356" marT="0" marB="0" anchor="ctr"/>
                    </a:tc>
                    <a:tc>
                      <a:txBody>
                        <a:bodyPr/>
                        <a:lstStyle/>
                        <a:p>
                          <a:pPr marL="0" marR="0" algn="l">
                            <a:spcBef>
                              <a:spcPts val="0"/>
                            </a:spcBef>
                            <a:spcAft>
                              <a:spcPts val="0"/>
                            </a:spcAft>
                          </a:pPr>
                          <a:r>
                            <a:rPr lang="en-US" sz="1100" kern="100">
                              <a:solidFill>
                                <a:schemeClr val="tx1"/>
                              </a:solidFill>
                              <a:effectLst/>
                              <a:latin typeface="+mn-lt"/>
                              <a:ea typeface="+mn-ea"/>
                              <a:cs typeface="+mn-cs"/>
                            </a:rPr>
                            <a:t>600 MWac (500 MWac preferred); 600 MWac for PURPA QFs (250 MWac preferred)</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4087426783"/>
                      </a:ext>
                    </a:extLst>
                  </a:tr>
                  <a:tr h="255228">
                    <a:tc>
                      <a:txBody>
                        <a:bodyPr/>
                        <a:lstStyle/>
                        <a:p>
                          <a:pPr marL="0" marR="0" algn="l">
                            <a:spcBef>
                              <a:spcPts val="0"/>
                            </a:spcBef>
                            <a:spcAft>
                              <a:spcPts val="0"/>
                            </a:spcAft>
                          </a:pPr>
                          <a:r>
                            <a:rPr lang="en-US" sz="1100" b="0" kern="100">
                              <a:effectLst/>
                              <a:latin typeface="+mj-lt"/>
                            </a:rPr>
                            <a:t>Minimum Offer Capacity</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1 MWac; 0.15 MWac for PURPA QFs</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2969366210"/>
                      </a:ext>
                    </a:extLst>
                  </a:tr>
                  <a:tr h="255228">
                    <a:tc>
                      <a:txBody>
                        <a:bodyPr/>
                        <a:lstStyle/>
                        <a:p>
                          <a:pPr marL="0" marR="0" algn="l">
                            <a:spcBef>
                              <a:spcPts val="0"/>
                            </a:spcBef>
                            <a:spcAft>
                              <a:spcPts val="0"/>
                            </a:spcAft>
                          </a:pPr>
                          <a:r>
                            <a:rPr lang="en-US" sz="1100" b="0" kern="100">
                              <a:effectLst/>
                              <a:latin typeface="+mj-lt"/>
                            </a:rPr>
                            <a:t>Location</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MISO Zone 7 (</a:t>
                          </a:r>
                          <a14:m>
                            <m:oMath xmlns:m="http://schemas.openxmlformats.org/officeDocument/2006/math">
                              <m:r>
                                <a:rPr lang="en-US" sz="1100" kern="100">
                                  <a:effectLst/>
                                  <a:latin typeface="Cambria Math" panose="02040503050406030204" pitchFamily="18" charset="0"/>
                                </a:rPr>
                                <m:t>≥</m:t>
                              </m:r>
                            </m:oMath>
                          </a14:m>
                          <a:r>
                            <a:rPr lang="en-US" sz="1100" kern="100">
                              <a:effectLst/>
                              <a:latin typeface="+mj-lt"/>
                            </a:rPr>
                            <a:t> 50 kV POI); Consumers Energy Electric Service Territory (</a:t>
                          </a:r>
                          <a14:m>
                            <m:oMath xmlns:m="http://schemas.openxmlformats.org/officeDocument/2006/math">
                              <m:r>
                                <a:rPr lang="en-US" sz="1100" u="sng" kern="100">
                                  <a:effectLst/>
                                  <a:latin typeface="Cambria Math" panose="02040503050406030204" pitchFamily="18" charset="0"/>
                                </a:rPr>
                                <m:t>&lt;</m:t>
                              </m:r>
                            </m:oMath>
                          </a14:m>
                          <a:r>
                            <a:rPr lang="en-US" sz="1100" u="sng" kern="100">
                              <a:effectLst/>
                              <a:latin typeface="+mj-lt"/>
                            </a:rPr>
                            <a:t> </a:t>
                          </a:r>
                          <a:r>
                            <a:rPr lang="en-US" sz="1100" kern="100">
                              <a:effectLst/>
                              <a:latin typeface="+mj-lt"/>
                            </a:rPr>
                            <a:t>50 kV)</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3340708498"/>
                      </a:ext>
                    </a:extLst>
                  </a:tr>
                  <a:tr h="255228">
                    <a:tc>
                      <a:txBody>
                        <a:bodyPr/>
                        <a:lstStyle/>
                        <a:p>
                          <a:pPr marL="0" marR="0" algn="l">
                            <a:spcBef>
                              <a:spcPts val="0"/>
                            </a:spcBef>
                            <a:spcAft>
                              <a:spcPts val="0"/>
                            </a:spcAft>
                          </a:pPr>
                          <a:r>
                            <a:rPr lang="en-US" sz="1100" b="0" kern="100">
                              <a:effectLst/>
                              <a:latin typeface="+mj-lt"/>
                            </a:rPr>
                            <a:t>Interconnection Status</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See next slide</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2831498684"/>
                      </a:ext>
                    </a:extLst>
                  </a:tr>
                  <a:tr h="255228">
                    <a:tc>
                      <a:txBody>
                        <a:bodyPr/>
                        <a:lstStyle/>
                        <a:p>
                          <a:pPr marL="0" marR="0" algn="l">
                            <a:spcBef>
                              <a:spcPts val="0"/>
                            </a:spcBef>
                            <a:spcAft>
                              <a:spcPts val="0"/>
                            </a:spcAft>
                          </a:pPr>
                          <a:r>
                            <a:rPr lang="en-US" sz="1100" b="0" kern="100">
                              <a:effectLst/>
                              <a:latin typeface="+mj-lt"/>
                            </a:rPr>
                            <a:t>Feasibility</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No Solar Moratorium in Project Location</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3586913922"/>
                      </a:ext>
                    </a:extLst>
                  </a:tr>
                  <a:tr h="255228">
                    <a:tc>
                      <a:txBody>
                        <a:bodyPr/>
                        <a:lstStyle/>
                        <a:p>
                          <a:pPr marL="0" marR="0" algn="l">
                            <a:spcBef>
                              <a:spcPts val="0"/>
                            </a:spcBef>
                            <a:spcAft>
                              <a:spcPts val="0"/>
                            </a:spcAft>
                          </a:pPr>
                          <a:r>
                            <a:rPr lang="en-US" sz="1100" b="0" kern="100">
                              <a:effectLst/>
                              <a:latin typeface="+mj-lt"/>
                            </a:rPr>
                            <a:t>Site Control</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&gt;/= 75% secured</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1783882857"/>
                      </a:ext>
                    </a:extLst>
                  </a:tr>
                  <a:tr h="255228">
                    <a:tc>
                      <a:txBody>
                        <a:bodyPr/>
                        <a:lstStyle/>
                        <a:p>
                          <a:pPr marL="0" marR="0" algn="l">
                            <a:spcBef>
                              <a:spcPts val="0"/>
                            </a:spcBef>
                            <a:spcAft>
                              <a:spcPts val="0"/>
                            </a:spcAft>
                          </a:pPr>
                          <a:r>
                            <a:rPr lang="en-US" sz="1100" b="0" kern="100">
                              <a:effectLst/>
                              <a:latin typeface="+mj-lt"/>
                            </a:rPr>
                            <a:t>Technology</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Solar Resources; Any QF technology for PURPA QFs</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3344250952"/>
                      </a:ext>
                    </a:extLst>
                  </a:tr>
                  <a:tr h="255228">
                    <a:tc>
                      <a:txBody>
                        <a:bodyPr/>
                        <a:lstStyle/>
                        <a:p>
                          <a:pPr marL="0" marR="0" algn="l">
                            <a:spcBef>
                              <a:spcPts val="0"/>
                            </a:spcBef>
                            <a:spcAft>
                              <a:spcPts val="0"/>
                            </a:spcAft>
                          </a:pPr>
                          <a:r>
                            <a:rPr lang="en-US" sz="1100" b="0" kern="100">
                              <a:effectLst/>
                              <a:latin typeface="+mj-lt"/>
                            </a:rPr>
                            <a:t>Technical Specifications</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Utility Owned projects must meet required solar technical specifications</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70037503"/>
                      </a:ext>
                    </a:extLst>
                  </a:tr>
                </a:tbl>
              </a:graphicData>
            </a:graphic>
          </p:graphicFrame>
        </mc:Choice>
        <mc:Fallback>
          <p:graphicFrame>
            <p:nvGraphicFramePr>
              <p:cNvPr id="8" name="Content Placeholder 7">
                <a:extLst>
                  <a:ext uri="{FF2B5EF4-FFF2-40B4-BE49-F238E27FC236}">
                    <a16:creationId xmlns:a16="http://schemas.microsoft.com/office/drawing/2014/main" id="{1A725D7C-B746-4457-AA81-8CB766AFFB8E}"/>
                  </a:ext>
                </a:extLst>
              </p:cNvPr>
              <p:cNvGraphicFramePr>
                <a:graphicFrameLocks noGrp="1"/>
              </p:cNvGraphicFramePr>
              <p:nvPr>
                <p:ph idx="1"/>
                <p:extLst>
                  <p:ext uri="{D42A27DB-BD31-4B8C-83A1-F6EECF244321}">
                    <p14:modId xmlns:p14="http://schemas.microsoft.com/office/powerpoint/2010/main" val="3078722651"/>
                  </p:ext>
                </p:extLst>
              </p:nvPr>
            </p:nvGraphicFramePr>
            <p:xfrm>
              <a:off x="210168" y="809162"/>
              <a:ext cx="8723664" cy="3317964"/>
            </p:xfrm>
            <a:graphic>
              <a:graphicData uri="http://schemas.openxmlformats.org/drawingml/2006/table">
                <a:tbl>
                  <a:tblPr firstRow="1" firstCol="1" bandRow="1">
                    <a:tableStyleId>{5FD0F851-EC5A-4D38-B0AD-8093EC10F338}</a:tableStyleId>
                  </a:tblPr>
                  <a:tblGrid>
                    <a:gridCol w="3034963">
                      <a:extLst>
                        <a:ext uri="{9D8B030D-6E8A-4147-A177-3AD203B41FA5}">
                          <a16:colId xmlns:a16="http://schemas.microsoft.com/office/drawing/2014/main" val="2082443771"/>
                        </a:ext>
                      </a:extLst>
                    </a:gridCol>
                    <a:gridCol w="5688701">
                      <a:extLst>
                        <a:ext uri="{9D8B030D-6E8A-4147-A177-3AD203B41FA5}">
                          <a16:colId xmlns:a16="http://schemas.microsoft.com/office/drawing/2014/main" val="4193453932"/>
                        </a:ext>
                      </a:extLst>
                    </a:gridCol>
                  </a:tblGrid>
                  <a:tr h="255228">
                    <a:tc>
                      <a:txBody>
                        <a:bodyPr/>
                        <a:lstStyle/>
                        <a:p>
                          <a:pPr marL="0" marR="0" algn="l">
                            <a:spcBef>
                              <a:spcPts val="0"/>
                            </a:spcBef>
                            <a:spcAft>
                              <a:spcPts val="0"/>
                            </a:spcAft>
                          </a:pPr>
                          <a:r>
                            <a:rPr lang="en-US" sz="1100" kern="100">
                              <a:effectLst/>
                              <a:latin typeface="+mj-lt"/>
                            </a:rPr>
                            <a:t>Screening Requirements</a:t>
                          </a:r>
                          <a:endParaRPr lang="en-US" sz="1100">
                            <a:effectLst/>
                            <a:latin typeface="+mj-lt"/>
                            <a:ea typeface="Times New Roman" panose="02020603050405020304" pitchFamily="18" charset="0"/>
                          </a:endParaRPr>
                        </a:p>
                      </a:txBody>
                      <a:tcPr marL="42059" marR="42059" marT="0" marB="0" anchor="ctr"/>
                    </a:tc>
                    <a:tc>
                      <a:txBody>
                        <a:bodyPr/>
                        <a:lstStyle/>
                        <a:p>
                          <a:pPr marL="0" marR="0" algn="l">
                            <a:spcBef>
                              <a:spcPts val="0"/>
                            </a:spcBef>
                            <a:spcAft>
                              <a:spcPts val="0"/>
                            </a:spcAft>
                          </a:pPr>
                          <a:r>
                            <a:rPr lang="en-US" sz="1100" kern="100">
                              <a:effectLst/>
                              <a:latin typeface="+mj-lt"/>
                            </a:rPr>
                            <a:t>Solar Facility</a:t>
                          </a:r>
                          <a:endParaRPr lang="en-US" sz="1100">
                            <a:effectLst/>
                            <a:latin typeface="+mj-lt"/>
                            <a:ea typeface="Times New Roman" panose="02020603050405020304" pitchFamily="18" charset="0"/>
                          </a:endParaRPr>
                        </a:p>
                      </a:txBody>
                      <a:tcPr marL="42059" marR="42059" marT="0" marB="0" anchor="ctr"/>
                    </a:tc>
                    <a:extLst>
                      <a:ext uri="{0D108BD9-81ED-4DB2-BD59-A6C34878D82A}">
                        <a16:rowId xmlns:a16="http://schemas.microsoft.com/office/drawing/2014/main" val="3184955499"/>
                      </a:ext>
                    </a:extLst>
                  </a:tr>
                  <a:tr h="255228">
                    <a:tc>
                      <a:txBody>
                        <a:bodyPr/>
                        <a:lstStyle/>
                        <a:p>
                          <a:pPr marL="0" marR="0" algn="l">
                            <a:spcBef>
                              <a:spcPts val="0"/>
                            </a:spcBef>
                            <a:spcAft>
                              <a:spcPts val="0"/>
                            </a:spcAft>
                          </a:pPr>
                          <a:r>
                            <a:rPr lang="en-US" sz="1100" b="0" kern="100">
                              <a:effectLst/>
                              <a:latin typeface="+mj-lt"/>
                            </a:rPr>
                            <a:t>Pre-Qualification</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Required</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926092110"/>
                      </a:ext>
                    </a:extLst>
                  </a:tr>
                  <a:tr h="255228">
                    <a:tc>
                      <a:txBody>
                        <a:bodyPr/>
                        <a:lstStyle/>
                        <a:p>
                          <a:pPr marL="0" marR="0" algn="l">
                            <a:spcBef>
                              <a:spcPts val="0"/>
                            </a:spcBef>
                            <a:spcAft>
                              <a:spcPts val="0"/>
                            </a:spcAft>
                          </a:pPr>
                          <a:r>
                            <a:rPr lang="en-US" sz="1100" b="0" kern="100">
                              <a:effectLst/>
                              <a:latin typeface="+mj-lt"/>
                            </a:rPr>
                            <a:t>Project Application Fee (non-refundable)</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ea typeface="Times New Roman" panose="02020603050405020304" pitchFamily="18" charset="0"/>
                            </a:rPr>
                            <a:t>*New* Waived </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4000471905"/>
                      </a:ext>
                    </a:extLst>
                  </a:tr>
                  <a:tr h="255228">
                    <a:tc>
                      <a:txBody>
                        <a:bodyPr/>
                        <a:lstStyle/>
                        <a:p>
                          <a:pPr marL="0" marR="0" algn="l">
                            <a:spcBef>
                              <a:spcPts val="0"/>
                            </a:spcBef>
                            <a:spcAft>
                              <a:spcPts val="0"/>
                            </a:spcAft>
                          </a:pPr>
                          <a:r>
                            <a:rPr lang="en-US" sz="1100" b="0" kern="100">
                              <a:effectLst/>
                              <a:latin typeface="+mj-lt"/>
                            </a:rPr>
                            <a:t>Pre-Bid Security (refundable)</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$1,500/MWac per unique MWac of capacity to be proposed</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2038844220"/>
                      </a:ext>
                    </a:extLst>
                  </a:tr>
                  <a:tr h="255228">
                    <a:tc>
                      <a:txBody>
                        <a:bodyPr/>
                        <a:lstStyle/>
                        <a:p>
                          <a:pPr marL="0" marR="0" algn="l">
                            <a:spcBef>
                              <a:spcPts val="0"/>
                            </a:spcBef>
                            <a:spcAft>
                              <a:spcPts val="0"/>
                            </a:spcAft>
                          </a:pPr>
                          <a:r>
                            <a:rPr lang="en-US" sz="1100" b="0" kern="100">
                              <a:effectLst/>
                              <a:latin typeface="+mj-lt"/>
                            </a:rPr>
                            <a:t>Max. Offer Capacity per project (per PY)</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600 </a:t>
                          </a:r>
                          <a:r>
                            <a:rPr lang="en-US" sz="1100" kern="100" err="1">
                              <a:effectLst/>
                              <a:latin typeface="+mj-lt"/>
                            </a:rPr>
                            <a:t>MWac</a:t>
                          </a:r>
                          <a:r>
                            <a:rPr lang="en-US" sz="1100" kern="100">
                              <a:effectLst/>
                              <a:latin typeface="+mj-lt"/>
                            </a:rPr>
                            <a:t> (250 </a:t>
                          </a:r>
                          <a:r>
                            <a:rPr lang="en-US" sz="1100" kern="100" err="1">
                              <a:effectLst/>
                              <a:latin typeface="+mj-lt"/>
                            </a:rPr>
                            <a:t>MWac</a:t>
                          </a:r>
                          <a:r>
                            <a:rPr lang="en-US" sz="1100" kern="100">
                              <a:effectLst/>
                              <a:latin typeface="+mj-lt"/>
                            </a:rPr>
                            <a:t> preferred); 5 </a:t>
                          </a:r>
                          <a:r>
                            <a:rPr lang="en-US" sz="1100" kern="100" err="1">
                              <a:effectLst/>
                              <a:latin typeface="+mj-lt"/>
                            </a:rPr>
                            <a:t>MWac</a:t>
                          </a:r>
                          <a:r>
                            <a:rPr lang="en-US" sz="1100" kern="100">
                              <a:effectLst/>
                              <a:latin typeface="+mj-lt"/>
                            </a:rPr>
                            <a:t> for PURPA QFs</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37560709"/>
                      </a:ext>
                    </a:extLst>
                  </a:tr>
                  <a:tr h="25522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100" b="0" kern="100">
                              <a:solidFill>
                                <a:schemeClr val="tx1"/>
                              </a:solidFill>
                              <a:effectLst/>
                              <a:latin typeface="+mn-lt"/>
                              <a:ea typeface="+mn-ea"/>
                              <a:cs typeface="+mn-cs"/>
                            </a:rPr>
                            <a:t>Max. Offer Capacity in aggregate (per PY)</a:t>
                          </a:r>
                          <a:endParaRPr lang="en-US" sz="1100" b="0" kern="1200">
                            <a:solidFill>
                              <a:schemeClr val="tx1"/>
                            </a:solidFill>
                            <a:effectLst/>
                            <a:latin typeface="+mn-lt"/>
                            <a:ea typeface="Times New Roman" panose="02020603050405020304" pitchFamily="18" charset="0"/>
                            <a:cs typeface="+mn-cs"/>
                          </a:endParaRPr>
                        </a:p>
                      </a:txBody>
                      <a:tcPr marL="53356" marR="53356" marT="0" marB="0" anchor="ctr"/>
                    </a:tc>
                    <a:tc>
                      <a:txBody>
                        <a:bodyPr/>
                        <a:lstStyle/>
                        <a:p>
                          <a:pPr marL="0" marR="0" algn="l">
                            <a:spcBef>
                              <a:spcPts val="0"/>
                            </a:spcBef>
                            <a:spcAft>
                              <a:spcPts val="0"/>
                            </a:spcAft>
                          </a:pPr>
                          <a:r>
                            <a:rPr lang="en-US" sz="1100" kern="100">
                              <a:solidFill>
                                <a:schemeClr val="tx1"/>
                              </a:solidFill>
                              <a:effectLst/>
                              <a:latin typeface="+mn-lt"/>
                              <a:ea typeface="+mn-ea"/>
                              <a:cs typeface="+mn-cs"/>
                            </a:rPr>
                            <a:t>600 MWac (500 MWac preferred); 600 MWac for PURPA QFs (250 MWac preferred)</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4087426783"/>
                      </a:ext>
                    </a:extLst>
                  </a:tr>
                  <a:tr h="255228">
                    <a:tc>
                      <a:txBody>
                        <a:bodyPr/>
                        <a:lstStyle/>
                        <a:p>
                          <a:pPr marL="0" marR="0" algn="l">
                            <a:spcBef>
                              <a:spcPts val="0"/>
                            </a:spcBef>
                            <a:spcAft>
                              <a:spcPts val="0"/>
                            </a:spcAft>
                          </a:pPr>
                          <a:r>
                            <a:rPr lang="en-US" sz="1100" b="0" kern="100">
                              <a:effectLst/>
                              <a:latin typeface="+mj-lt"/>
                            </a:rPr>
                            <a:t>Minimum Offer Capacity</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1 MWac; 0.15 MWac for PURPA QFs</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2969366210"/>
                      </a:ext>
                    </a:extLst>
                  </a:tr>
                  <a:tr h="255228">
                    <a:tc>
                      <a:txBody>
                        <a:bodyPr/>
                        <a:lstStyle/>
                        <a:p>
                          <a:pPr marL="0" marR="0" algn="l">
                            <a:spcBef>
                              <a:spcPts val="0"/>
                            </a:spcBef>
                            <a:spcAft>
                              <a:spcPts val="0"/>
                            </a:spcAft>
                          </a:pPr>
                          <a:r>
                            <a:rPr lang="en-US" sz="1100" b="0" kern="100">
                              <a:effectLst/>
                              <a:latin typeface="+mj-lt"/>
                            </a:rPr>
                            <a:t>Location</a:t>
                          </a:r>
                          <a:endParaRPr lang="en-US" sz="1100" b="0">
                            <a:effectLst/>
                            <a:latin typeface="+mj-lt"/>
                            <a:ea typeface="Times New Roman" panose="02020603050405020304" pitchFamily="18" charset="0"/>
                          </a:endParaRPr>
                        </a:p>
                      </a:txBody>
                      <a:tcPr marL="53356" marR="53356" marT="0" marB="0" anchor="ctr"/>
                    </a:tc>
                    <a:tc>
                      <a:txBody>
                        <a:bodyPr/>
                        <a:lstStyle/>
                        <a:p>
                          <a:endParaRPr lang="en-US"/>
                        </a:p>
                      </a:txBody>
                      <a:tcPr marL="53356" marR="53356" marT="0" marB="0" anchor="ctr">
                        <a:blipFill>
                          <a:blip r:embed="rId3"/>
                          <a:stretch>
                            <a:fillRect l="-53319" t="-702381" r="-107" b="-514286"/>
                          </a:stretch>
                        </a:blipFill>
                      </a:tcPr>
                    </a:tc>
                    <a:extLst>
                      <a:ext uri="{0D108BD9-81ED-4DB2-BD59-A6C34878D82A}">
                        <a16:rowId xmlns:a16="http://schemas.microsoft.com/office/drawing/2014/main" val="3340708498"/>
                      </a:ext>
                    </a:extLst>
                  </a:tr>
                  <a:tr h="255228">
                    <a:tc>
                      <a:txBody>
                        <a:bodyPr/>
                        <a:lstStyle/>
                        <a:p>
                          <a:pPr marL="0" marR="0" algn="l">
                            <a:spcBef>
                              <a:spcPts val="0"/>
                            </a:spcBef>
                            <a:spcAft>
                              <a:spcPts val="0"/>
                            </a:spcAft>
                          </a:pPr>
                          <a:r>
                            <a:rPr lang="en-US" sz="1100" b="0" kern="100">
                              <a:effectLst/>
                              <a:latin typeface="+mj-lt"/>
                            </a:rPr>
                            <a:t>Interconnection Status</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See next slide</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2831498684"/>
                      </a:ext>
                    </a:extLst>
                  </a:tr>
                  <a:tr h="255228">
                    <a:tc>
                      <a:txBody>
                        <a:bodyPr/>
                        <a:lstStyle/>
                        <a:p>
                          <a:pPr marL="0" marR="0" algn="l">
                            <a:spcBef>
                              <a:spcPts val="0"/>
                            </a:spcBef>
                            <a:spcAft>
                              <a:spcPts val="0"/>
                            </a:spcAft>
                          </a:pPr>
                          <a:r>
                            <a:rPr lang="en-US" sz="1100" b="0" kern="100">
                              <a:effectLst/>
                              <a:latin typeface="+mj-lt"/>
                            </a:rPr>
                            <a:t>Feasibility</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No Solar Moratorium in Project Location</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3586913922"/>
                      </a:ext>
                    </a:extLst>
                  </a:tr>
                  <a:tr h="255228">
                    <a:tc>
                      <a:txBody>
                        <a:bodyPr/>
                        <a:lstStyle/>
                        <a:p>
                          <a:pPr marL="0" marR="0" algn="l">
                            <a:spcBef>
                              <a:spcPts val="0"/>
                            </a:spcBef>
                            <a:spcAft>
                              <a:spcPts val="0"/>
                            </a:spcAft>
                          </a:pPr>
                          <a:r>
                            <a:rPr lang="en-US" sz="1100" b="0" kern="100">
                              <a:effectLst/>
                              <a:latin typeface="+mj-lt"/>
                            </a:rPr>
                            <a:t>Site Control</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&gt;/= 75% secured</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1783882857"/>
                      </a:ext>
                    </a:extLst>
                  </a:tr>
                  <a:tr h="255228">
                    <a:tc>
                      <a:txBody>
                        <a:bodyPr/>
                        <a:lstStyle/>
                        <a:p>
                          <a:pPr marL="0" marR="0" algn="l">
                            <a:spcBef>
                              <a:spcPts val="0"/>
                            </a:spcBef>
                            <a:spcAft>
                              <a:spcPts val="0"/>
                            </a:spcAft>
                          </a:pPr>
                          <a:r>
                            <a:rPr lang="en-US" sz="1100" b="0" kern="100">
                              <a:effectLst/>
                              <a:latin typeface="+mj-lt"/>
                            </a:rPr>
                            <a:t>Technology</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Solar Resources; Any QF technology for PURPA QFs</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3344250952"/>
                      </a:ext>
                    </a:extLst>
                  </a:tr>
                  <a:tr h="255228">
                    <a:tc>
                      <a:txBody>
                        <a:bodyPr/>
                        <a:lstStyle/>
                        <a:p>
                          <a:pPr marL="0" marR="0" algn="l">
                            <a:spcBef>
                              <a:spcPts val="0"/>
                            </a:spcBef>
                            <a:spcAft>
                              <a:spcPts val="0"/>
                            </a:spcAft>
                          </a:pPr>
                          <a:r>
                            <a:rPr lang="en-US" sz="1100" b="0" kern="100">
                              <a:effectLst/>
                              <a:latin typeface="+mj-lt"/>
                            </a:rPr>
                            <a:t>Technical Specifications</a:t>
                          </a:r>
                          <a:endParaRPr lang="en-US" sz="1100" b="0">
                            <a:effectLst/>
                            <a:latin typeface="+mj-lt"/>
                            <a:ea typeface="Times New Roman" panose="02020603050405020304" pitchFamily="18" charset="0"/>
                          </a:endParaRPr>
                        </a:p>
                      </a:txBody>
                      <a:tcPr marL="53356" marR="53356" marT="0" marB="0" anchor="ctr"/>
                    </a:tc>
                    <a:tc>
                      <a:txBody>
                        <a:bodyPr/>
                        <a:lstStyle/>
                        <a:p>
                          <a:pPr marL="0" marR="0" algn="l">
                            <a:spcBef>
                              <a:spcPts val="0"/>
                            </a:spcBef>
                            <a:spcAft>
                              <a:spcPts val="0"/>
                            </a:spcAft>
                          </a:pPr>
                          <a:r>
                            <a:rPr lang="en-US" sz="1100" kern="100">
                              <a:effectLst/>
                              <a:latin typeface="+mj-lt"/>
                            </a:rPr>
                            <a:t>Utility Owned projects must meet required solar technical specifications</a:t>
                          </a:r>
                          <a:endParaRPr lang="en-US" sz="1100">
                            <a:effectLst/>
                            <a:latin typeface="+mj-lt"/>
                            <a:ea typeface="Times New Roman" panose="02020603050405020304" pitchFamily="18" charset="0"/>
                          </a:endParaRPr>
                        </a:p>
                      </a:txBody>
                      <a:tcPr marL="53356" marR="53356" marT="0" marB="0" anchor="ctr"/>
                    </a:tc>
                    <a:extLst>
                      <a:ext uri="{0D108BD9-81ED-4DB2-BD59-A6C34878D82A}">
                        <a16:rowId xmlns:a16="http://schemas.microsoft.com/office/drawing/2014/main" val="70037503"/>
                      </a:ext>
                    </a:extLst>
                  </a:tr>
                </a:tbl>
              </a:graphicData>
            </a:graphic>
          </p:graphicFrame>
        </mc:Fallback>
      </mc:AlternateContent>
      <p:sp>
        <p:nvSpPr>
          <p:cNvPr id="9" name="Content Placeholder 11">
            <a:extLst>
              <a:ext uri="{FF2B5EF4-FFF2-40B4-BE49-F238E27FC236}">
                <a16:creationId xmlns:a16="http://schemas.microsoft.com/office/drawing/2014/main" id="{4641960A-DE73-4A0D-A9AF-334102AEB6BD}"/>
              </a:ext>
            </a:extLst>
          </p:cNvPr>
          <p:cNvSpPr txBox="1">
            <a:spLocks/>
          </p:cNvSpPr>
          <p:nvPr/>
        </p:nvSpPr>
        <p:spPr>
          <a:xfrm>
            <a:off x="196056" y="4127124"/>
            <a:ext cx="9056688" cy="598625"/>
          </a:xfrm>
          <a:prstGeom prst="rect">
            <a:avLst/>
          </a:prstGeom>
        </p:spPr>
        <p:txBody>
          <a:bodyPr>
            <a:normAutofit/>
          </a:bodyPr>
          <a:lstStyle>
            <a:lvl1pPr marL="0" indent="0" algn="l" defTabSz="457189" rtl="0" eaLnBrk="1" latinLnBrk="0" hangingPunct="1">
              <a:lnSpc>
                <a:spcPct val="100000"/>
              </a:lnSpc>
              <a:spcBef>
                <a:spcPct val="20000"/>
              </a:spcBef>
              <a:buClr>
                <a:schemeClr val="tx2"/>
              </a:buClr>
              <a:buFont typeface="Wingdings" charset="2"/>
              <a:buNone/>
              <a:defRPr sz="1600" kern="1200">
                <a:solidFill>
                  <a:srgbClr val="373737"/>
                </a:solidFill>
                <a:latin typeface="+mn-lt"/>
                <a:ea typeface="+mn-ea"/>
                <a:cs typeface="+mn-cs"/>
              </a:defRPr>
            </a:lvl1pPr>
            <a:lvl2pPr marL="274313" indent="-274313" algn="l" defTabSz="457189" rtl="0" eaLnBrk="1" latinLnBrk="0" hangingPunct="1">
              <a:lnSpc>
                <a:spcPct val="100000"/>
              </a:lnSpc>
              <a:spcBef>
                <a:spcPct val="20000"/>
              </a:spcBef>
              <a:buClr>
                <a:schemeClr val="tx2"/>
              </a:buClr>
              <a:buFont typeface="Arial" panose="020B0604020202020204" pitchFamily="34" charset="0"/>
              <a:buChar char="•"/>
              <a:defRPr sz="1400" kern="1200">
                <a:solidFill>
                  <a:srgbClr val="373737"/>
                </a:solidFill>
                <a:latin typeface="+mn-lt"/>
                <a:ea typeface="+mn-ea"/>
                <a:cs typeface="+mn-cs"/>
              </a:defRPr>
            </a:lvl2pPr>
            <a:lvl3pPr marL="548627" indent="-274313" algn="l" defTabSz="457189" rtl="0" eaLnBrk="1" latinLnBrk="0" hangingPunct="1">
              <a:lnSpc>
                <a:spcPct val="100000"/>
              </a:lnSpc>
              <a:spcBef>
                <a:spcPct val="20000"/>
              </a:spcBef>
              <a:buClr>
                <a:schemeClr val="tx2"/>
              </a:buClr>
              <a:buFont typeface="Arial" panose="020B0604020202020204" pitchFamily="34" charset="0"/>
              <a:buChar char="•"/>
              <a:defRPr sz="1200" kern="1200">
                <a:solidFill>
                  <a:srgbClr val="373737"/>
                </a:solidFill>
                <a:latin typeface="+mn-lt"/>
                <a:ea typeface="+mn-ea"/>
                <a:cs typeface="+mn-cs"/>
              </a:defRPr>
            </a:lvl3pPr>
            <a:lvl4pPr marL="822940" indent="-274313" algn="l" defTabSz="457189" rtl="0" eaLnBrk="1" latinLnBrk="0" hangingPunct="1">
              <a:lnSpc>
                <a:spcPct val="100000"/>
              </a:lnSpc>
              <a:spcBef>
                <a:spcPct val="20000"/>
              </a:spcBef>
              <a:buClr>
                <a:schemeClr val="tx2"/>
              </a:buClr>
              <a:buFont typeface="Arial" panose="020B0604020202020204" pitchFamily="34" charset="0"/>
              <a:buChar char="•"/>
              <a:defRPr sz="1100" kern="1200">
                <a:solidFill>
                  <a:srgbClr val="373737"/>
                </a:solidFill>
                <a:latin typeface="+mn-lt"/>
                <a:ea typeface="+mn-ea"/>
                <a:cs typeface="+mn-cs"/>
              </a:defRPr>
            </a:lvl4pPr>
            <a:lvl5pPr marL="1097252" indent="-274313" algn="l" defTabSz="457189" rtl="0" eaLnBrk="1" latinLnBrk="0" hangingPunct="1">
              <a:lnSpc>
                <a:spcPct val="100000"/>
              </a:lnSpc>
              <a:spcBef>
                <a:spcPct val="20000"/>
              </a:spcBef>
              <a:buClr>
                <a:schemeClr val="tx2"/>
              </a:buClr>
              <a:buFont typeface="Arial" panose="020B0604020202020204" pitchFamily="34" charset="0"/>
              <a:buChar char="•"/>
              <a:defRPr sz="1100" kern="1200">
                <a:solidFill>
                  <a:srgbClr val="373737"/>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300" i="1"/>
              <a:t>Projects that do not include both non-affiliate, third-party, verified production estimates and </a:t>
            </a:r>
            <a:br>
              <a:rPr lang="en-US" sz="1300" i="1"/>
            </a:br>
            <a:r>
              <a:rPr lang="en-US" sz="1300" i="1"/>
              <a:t>a report on fatal flaws or risks will not be eligible to participate in this RFP</a:t>
            </a:r>
          </a:p>
          <a:p>
            <a:pPr algn="ctr"/>
            <a:endParaRPr lang="en-US" sz="1300" i="1"/>
          </a:p>
        </p:txBody>
      </p:sp>
    </p:spTree>
    <p:extLst>
      <p:ext uri="{BB962C8B-B14F-4D97-AF65-F5344CB8AC3E}">
        <p14:creationId xmlns:p14="http://schemas.microsoft.com/office/powerpoint/2010/main" val="4213529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6AE08-6924-420F-B44E-F1B9C9EE732A}"/>
              </a:ext>
            </a:extLst>
          </p:cNvPr>
          <p:cNvSpPr>
            <a:spLocks noGrp="1"/>
          </p:cNvSpPr>
          <p:nvPr>
            <p:ph type="title"/>
          </p:nvPr>
        </p:nvSpPr>
        <p:spPr/>
        <p:txBody>
          <a:bodyPr anchor="t"/>
          <a:lstStyle/>
          <a:p>
            <a:r>
              <a:rPr lang="en-US"/>
              <a:t>2022 IRP Solicitation: Screening Requirements</a:t>
            </a:r>
            <a:br>
              <a:rPr lang="en-US"/>
            </a:br>
            <a:r>
              <a:rPr lang="en-US"/>
              <a:t>Interconnection Status</a:t>
            </a:r>
          </a:p>
        </p:txBody>
      </p:sp>
      <p:sp>
        <p:nvSpPr>
          <p:cNvPr id="2" name="Slide Number Placeholder 1">
            <a:extLst>
              <a:ext uri="{FF2B5EF4-FFF2-40B4-BE49-F238E27FC236}">
                <a16:creationId xmlns:a16="http://schemas.microsoft.com/office/drawing/2014/main" id="{A163DE89-9828-472A-A5DF-EA72BB1441ED}"/>
              </a:ext>
            </a:extLst>
          </p:cNvPr>
          <p:cNvSpPr>
            <a:spLocks noGrp="1"/>
          </p:cNvSpPr>
          <p:nvPr>
            <p:ph type="sldNum" sz="quarter" idx="12"/>
          </p:nvPr>
        </p:nvSpPr>
        <p:spPr/>
        <p:txBody>
          <a:bodyPr/>
          <a:lstStyle/>
          <a:p>
            <a:fld id="{EA69B7C6-3FEA-7848-A062-37F8F6368D00}" type="slidenum">
              <a:rPr lang="en-US" smtClean="0"/>
              <a:pPr/>
              <a:t>12</a:t>
            </a:fld>
            <a:endParaRPr lang="en-US"/>
          </a:p>
        </p:txBody>
      </p:sp>
      <p:sp>
        <p:nvSpPr>
          <p:cNvPr id="6" name="Content Placeholder 5">
            <a:extLst>
              <a:ext uri="{FF2B5EF4-FFF2-40B4-BE49-F238E27FC236}">
                <a16:creationId xmlns:a16="http://schemas.microsoft.com/office/drawing/2014/main" id="{C706238D-3157-4B32-B031-19181A6EC1F7}"/>
              </a:ext>
            </a:extLst>
          </p:cNvPr>
          <p:cNvSpPr>
            <a:spLocks noGrp="1"/>
          </p:cNvSpPr>
          <p:nvPr>
            <p:ph idx="1"/>
          </p:nvPr>
        </p:nvSpPr>
        <p:spPr>
          <a:xfrm>
            <a:off x="355211" y="1122198"/>
            <a:ext cx="8578396" cy="3826027"/>
          </a:xfrm>
        </p:spPr>
        <p:txBody>
          <a:bodyPr>
            <a:noAutofit/>
          </a:bodyPr>
          <a:lstStyle/>
          <a:p>
            <a:pPr marL="285750" indent="-285750">
              <a:spcBef>
                <a:spcPts val="1500"/>
              </a:spcBef>
              <a:buFont typeface="Arial" panose="020B0604020202020204" pitchFamily="34" charset="0"/>
              <a:buChar char="•"/>
            </a:pPr>
            <a:r>
              <a:rPr lang="en-US" sz="1400" b="1">
                <a:solidFill>
                  <a:schemeClr val="tx1"/>
                </a:solidFill>
              </a:rPr>
              <a:t>For projects with COD on or before June 1, 2025,</a:t>
            </a:r>
            <a:r>
              <a:rPr lang="en-US" sz="1400">
                <a:solidFill>
                  <a:schemeClr val="tx1"/>
                </a:solidFill>
              </a:rPr>
              <a:t> projects must have a completed engineering review (if interconnected with Consumers Energy), completed Definitive Planning Phase (“DPP”) Entry (if interconnected at transmission voltage) in DPP-2021-Cycle or earlier DPP Cycles, or show no materially adverse impact within the Interconnection Study for Surplus Interconnection Service requests process (if interconnected at transmission voltage), prior to the Proposal Due Date to be eligible to participate in this Solicitation.</a:t>
            </a:r>
          </a:p>
          <a:p>
            <a:pPr marL="285750" indent="-285750">
              <a:spcBef>
                <a:spcPts val="1500"/>
              </a:spcBef>
              <a:buFont typeface="Arial" panose="020B0604020202020204" pitchFamily="34" charset="0"/>
              <a:buChar char="•"/>
            </a:pPr>
            <a:r>
              <a:rPr lang="en-US" sz="1400" b="1">
                <a:solidFill>
                  <a:schemeClr val="tx1"/>
                </a:solidFill>
              </a:rPr>
              <a:t>For projects with COD from June 2, 2025 through June 1, 2027, </a:t>
            </a:r>
            <a:r>
              <a:rPr lang="en-US" sz="1400">
                <a:solidFill>
                  <a:schemeClr val="tx1"/>
                </a:solidFill>
              </a:rPr>
              <a:t>projects must have submitted a request for engineering review (if interconnected with Consumers Energy), have a definitive plan to complete DPP Entry (if interconnected at transmission voltage) in DPP-2022-Cycle or earlier DPP Cycles, or show no materially adverse impact within the Interconnection Study for Surplus Interconnection Service requests process (if interconnected at transmission voltage), prior to the Proposal Due Date to be eligible to participate in this Solicitation. </a:t>
            </a:r>
          </a:p>
        </p:txBody>
      </p:sp>
    </p:spTree>
    <p:extLst>
      <p:ext uri="{BB962C8B-B14F-4D97-AF65-F5344CB8AC3E}">
        <p14:creationId xmlns:p14="http://schemas.microsoft.com/office/powerpoint/2010/main" val="12570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6AE08-6924-420F-B44E-F1B9C9EE732A}"/>
              </a:ext>
            </a:extLst>
          </p:cNvPr>
          <p:cNvSpPr>
            <a:spLocks noGrp="1"/>
          </p:cNvSpPr>
          <p:nvPr>
            <p:ph type="title"/>
          </p:nvPr>
        </p:nvSpPr>
        <p:spPr/>
        <p:txBody>
          <a:bodyPr/>
          <a:lstStyle/>
          <a:p>
            <a:r>
              <a:rPr lang="en-US"/>
              <a:t>2022 IRP Solicitation: Scoring Criteria </a:t>
            </a:r>
          </a:p>
        </p:txBody>
      </p:sp>
      <p:sp>
        <p:nvSpPr>
          <p:cNvPr id="2" name="Slide Number Placeholder 1">
            <a:extLst>
              <a:ext uri="{FF2B5EF4-FFF2-40B4-BE49-F238E27FC236}">
                <a16:creationId xmlns:a16="http://schemas.microsoft.com/office/drawing/2014/main" id="{A163DE89-9828-472A-A5DF-EA72BB1441ED}"/>
              </a:ext>
            </a:extLst>
          </p:cNvPr>
          <p:cNvSpPr>
            <a:spLocks noGrp="1"/>
          </p:cNvSpPr>
          <p:nvPr>
            <p:ph type="sldNum" sz="quarter" idx="12"/>
          </p:nvPr>
        </p:nvSpPr>
        <p:spPr/>
        <p:txBody>
          <a:bodyPr/>
          <a:lstStyle/>
          <a:p>
            <a:fld id="{EA69B7C6-3FEA-7848-A062-37F8F6368D00}" type="slidenum">
              <a:rPr lang="en-US" smtClean="0"/>
              <a:pPr/>
              <a:t>13</a:t>
            </a:fld>
            <a:endParaRPr lang="en-US"/>
          </a:p>
        </p:txBody>
      </p:sp>
      <p:sp>
        <p:nvSpPr>
          <p:cNvPr id="6" name="Content Placeholder 5">
            <a:extLst>
              <a:ext uri="{FF2B5EF4-FFF2-40B4-BE49-F238E27FC236}">
                <a16:creationId xmlns:a16="http://schemas.microsoft.com/office/drawing/2014/main" id="{C706238D-3157-4B32-B031-19181A6EC1F7}"/>
              </a:ext>
            </a:extLst>
          </p:cNvPr>
          <p:cNvSpPr>
            <a:spLocks noGrp="1"/>
          </p:cNvSpPr>
          <p:nvPr>
            <p:ph idx="1"/>
          </p:nvPr>
        </p:nvSpPr>
        <p:spPr>
          <a:xfrm>
            <a:off x="355211" y="838180"/>
            <a:ext cx="8578396" cy="3826027"/>
          </a:xfrm>
        </p:spPr>
        <p:txBody>
          <a:bodyPr>
            <a:noAutofit/>
          </a:bodyPr>
          <a:lstStyle/>
          <a:p>
            <a:pPr>
              <a:spcBef>
                <a:spcPts val="1500"/>
              </a:spcBef>
            </a:pPr>
            <a:r>
              <a:rPr lang="en-US" sz="1400">
                <a:solidFill>
                  <a:schemeClr val="tx1"/>
                </a:solidFill>
              </a:rPr>
              <a:t>Projects will be ranked based on score as determined by the Scorecard criteria</a:t>
            </a:r>
          </a:p>
          <a:p>
            <a:pPr>
              <a:spcBef>
                <a:spcPts val="1500"/>
              </a:spcBef>
            </a:pPr>
            <a:r>
              <a:rPr lang="en-US" sz="1400">
                <a:solidFill>
                  <a:schemeClr val="tx1"/>
                </a:solidFill>
              </a:rPr>
              <a:t>Winning proposals will be determined by the highest number of Scorecard points, amount of bids, the size of projects bid, and variations in project CODs</a:t>
            </a:r>
          </a:p>
          <a:p>
            <a:pPr>
              <a:spcBef>
                <a:spcPts val="1500"/>
              </a:spcBef>
            </a:pPr>
            <a:r>
              <a:rPr lang="en-US" sz="1400">
                <a:solidFill>
                  <a:schemeClr val="tx1"/>
                </a:solidFill>
              </a:rPr>
              <a:t>Evaluation based on Company’s Triple Bottom Line: People, Planet, and Michigan’s Prosperity</a:t>
            </a:r>
          </a:p>
          <a:p>
            <a:pPr>
              <a:spcBef>
                <a:spcPts val="1500"/>
              </a:spcBef>
            </a:pPr>
            <a:r>
              <a:rPr lang="en-US" sz="1400">
                <a:solidFill>
                  <a:schemeClr val="tx1"/>
                </a:solidFill>
              </a:rPr>
              <a:t>Scorecard (Appendix O) and Scorecard Guidance (Appendix N) are resources to support making scoring claims</a:t>
            </a:r>
          </a:p>
          <a:p>
            <a:pPr>
              <a:spcBef>
                <a:spcPts val="1500"/>
              </a:spcBef>
            </a:pPr>
            <a:r>
              <a:rPr lang="en-US" sz="1400">
                <a:solidFill>
                  <a:schemeClr val="tx1"/>
                </a:solidFill>
              </a:rPr>
              <a:t>Some rating items cannot be verified until project completion (e.g., Michigan Labor %, etc.):</a:t>
            </a:r>
          </a:p>
          <a:p>
            <a:pPr marL="285750" indent="-285750">
              <a:spcBef>
                <a:spcPts val="600"/>
              </a:spcBef>
              <a:buFont typeface="Arial" panose="020B0604020202020204" pitchFamily="34" charset="0"/>
              <a:buChar char="•"/>
            </a:pPr>
            <a:r>
              <a:rPr lang="en-US" sz="1400">
                <a:solidFill>
                  <a:schemeClr val="tx1"/>
                </a:solidFill>
              </a:rPr>
              <a:t>Claims in these categories will require an attestation to be submitted to support commitment </a:t>
            </a:r>
          </a:p>
          <a:p>
            <a:pPr marL="285750" indent="-285750">
              <a:spcBef>
                <a:spcPts val="600"/>
              </a:spcBef>
              <a:buFont typeface="Arial" panose="020B0604020202020204" pitchFamily="34" charset="0"/>
              <a:buChar char="•"/>
            </a:pPr>
            <a:r>
              <a:rPr lang="en-US" sz="1400">
                <a:solidFill>
                  <a:schemeClr val="tx1"/>
                </a:solidFill>
              </a:rPr>
              <a:t>Verification of claims will be made to determine adherence</a:t>
            </a:r>
          </a:p>
          <a:p>
            <a:pPr marL="285750" indent="-285750">
              <a:spcBef>
                <a:spcPts val="600"/>
              </a:spcBef>
              <a:buFont typeface="Arial" panose="020B0604020202020204" pitchFamily="34" charset="0"/>
              <a:buChar char="•"/>
            </a:pPr>
            <a:r>
              <a:rPr lang="en-US" sz="1400">
                <a:solidFill>
                  <a:schemeClr val="tx1"/>
                </a:solidFill>
              </a:rPr>
              <a:t>A penalty of $1,400 per MW per Scorecard point will be levied if the commitment is not met prior to the project’s commercial operation date</a:t>
            </a:r>
          </a:p>
        </p:txBody>
      </p:sp>
    </p:spTree>
    <p:extLst>
      <p:ext uri="{BB962C8B-B14F-4D97-AF65-F5344CB8AC3E}">
        <p14:creationId xmlns:p14="http://schemas.microsoft.com/office/powerpoint/2010/main" val="2227439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3DE89-9828-472A-A5DF-EA72BB1441ED}"/>
              </a:ext>
            </a:extLst>
          </p:cNvPr>
          <p:cNvSpPr>
            <a:spLocks noGrp="1"/>
          </p:cNvSpPr>
          <p:nvPr>
            <p:ph type="sldNum" sz="quarter" idx="12"/>
          </p:nvPr>
        </p:nvSpPr>
        <p:spPr/>
        <p:txBody>
          <a:bodyPr/>
          <a:lstStyle/>
          <a:p>
            <a:fld id="{EA69B7C6-3FEA-7848-A062-37F8F6368D00}" type="slidenum">
              <a:rPr lang="en-US" smtClean="0">
                <a:solidFill>
                  <a:schemeClr val="tx1"/>
                </a:solidFill>
              </a:rPr>
              <a:pPr/>
              <a:t>14</a:t>
            </a:fld>
            <a:endParaRPr lang="en-US">
              <a:solidFill>
                <a:schemeClr val="tx1"/>
              </a:solidFill>
            </a:endParaRPr>
          </a:p>
        </p:txBody>
      </p:sp>
      <p:sp>
        <p:nvSpPr>
          <p:cNvPr id="4" name="Title 3">
            <a:extLst>
              <a:ext uri="{FF2B5EF4-FFF2-40B4-BE49-F238E27FC236}">
                <a16:creationId xmlns:a16="http://schemas.microsoft.com/office/drawing/2014/main" id="{B346AE08-6924-420F-B44E-F1B9C9EE732A}"/>
              </a:ext>
            </a:extLst>
          </p:cNvPr>
          <p:cNvSpPr>
            <a:spLocks noGrp="1"/>
          </p:cNvSpPr>
          <p:nvPr>
            <p:ph type="title"/>
          </p:nvPr>
        </p:nvSpPr>
        <p:spPr>
          <a:xfrm>
            <a:off x="350478" y="247990"/>
            <a:ext cx="8443044" cy="572115"/>
          </a:xfrm>
        </p:spPr>
        <p:txBody>
          <a:bodyPr anchor="t"/>
          <a:lstStyle/>
          <a:p>
            <a:r>
              <a:rPr lang="en-US"/>
              <a:t>2022 IRP Solicitation: Scoring Criteria - People </a:t>
            </a:r>
          </a:p>
        </p:txBody>
      </p:sp>
      <p:sp>
        <p:nvSpPr>
          <p:cNvPr id="13" name="Rectangle 12">
            <a:extLst>
              <a:ext uri="{FF2B5EF4-FFF2-40B4-BE49-F238E27FC236}">
                <a16:creationId xmlns:a16="http://schemas.microsoft.com/office/drawing/2014/main" id="{F8129340-2331-4083-B951-DE6D627876C0}"/>
              </a:ext>
            </a:extLst>
          </p:cNvPr>
          <p:cNvSpPr/>
          <p:nvPr/>
        </p:nvSpPr>
        <p:spPr>
          <a:xfrm>
            <a:off x="506765" y="1096808"/>
            <a:ext cx="983123" cy="403412"/>
          </a:xfrm>
          <a:prstGeom prst="rect">
            <a:avLst/>
          </a:prstGeom>
          <a:noFill/>
          <a:ln w="28575">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i="1">
                <a:solidFill>
                  <a:schemeClr val="tx1"/>
                </a:solidFill>
              </a:rPr>
              <a:t>New Items from the ‘21 IRP</a:t>
            </a:r>
          </a:p>
        </p:txBody>
      </p:sp>
      <p:sp>
        <p:nvSpPr>
          <p:cNvPr id="15" name="Rectangle 14">
            <a:extLst>
              <a:ext uri="{FF2B5EF4-FFF2-40B4-BE49-F238E27FC236}">
                <a16:creationId xmlns:a16="http://schemas.microsoft.com/office/drawing/2014/main" id="{DD811C56-36F8-42BF-949C-DD881AD30E28}"/>
              </a:ext>
            </a:extLst>
          </p:cNvPr>
          <p:cNvSpPr/>
          <p:nvPr/>
        </p:nvSpPr>
        <p:spPr>
          <a:xfrm>
            <a:off x="-38544" y="4653753"/>
            <a:ext cx="2090549" cy="553998"/>
          </a:xfrm>
          <a:prstGeom prst="rect">
            <a:avLst/>
          </a:prstGeom>
        </p:spPr>
        <p:txBody>
          <a:bodyPr wrap="square">
            <a:spAutoFit/>
          </a:bodyPr>
          <a:lstStyle/>
          <a:p>
            <a:r>
              <a:rPr lang="en-US" sz="600" b="1">
                <a:solidFill>
                  <a:schemeClr val="bg1"/>
                </a:solidFill>
              </a:rPr>
              <a:t>* For all scorecard rating items that require a commitment (e.g., they cannot be verified at time of bid evaluation), a penalty of $1,400 per MW per Scorecard point will be levied if the commitment is not met </a:t>
            </a:r>
          </a:p>
        </p:txBody>
      </p:sp>
      <p:pic>
        <p:nvPicPr>
          <p:cNvPr id="6" name="Picture 5">
            <a:extLst>
              <a:ext uri="{FF2B5EF4-FFF2-40B4-BE49-F238E27FC236}">
                <a16:creationId xmlns:a16="http://schemas.microsoft.com/office/drawing/2014/main" id="{E5F33DCC-D723-4F4B-B642-5209C91A7422}"/>
              </a:ext>
            </a:extLst>
          </p:cNvPr>
          <p:cNvPicPr>
            <a:picLocks noChangeAspect="1"/>
          </p:cNvPicPr>
          <p:nvPr/>
        </p:nvPicPr>
        <p:blipFill>
          <a:blip r:embed="rId3"/>
          <a:stretch>
            <a:fillRect/>
          </a:stretch>
        </p:blipFill>
        <p:spPr>
          <a:xfrm>
            <a:off x="1547734" y="755948"/>
            <a:ext cx="7654112" cy="3811096"/>
          </a:xfrm>
          <a:prstGeom prst="rect">
            <a:avLst/>
          </a:prstGeom>
        </p:spPr>
      </p:pic>
      <p:sp>
        <p:nvSpPr>
          <p:cNvPr id="5" name="Rectangle 4">
            <a:extLst>
              <a:ext uri="{FF2B5EF4-FFF2-40B4-BE49-F238E27FC236}">
                <a16:creationId xmlns:a16="http://schemas.microsoft.com/office/drawing/2014/main" id="{6C2CFA06-426A-4578-877C-A54667BF02E2}"/>
              </a:ext>
            </a:extLst>
          </p:cNvPr>
          <p:cNvSpPr/>
          <p:nvPr/>
        </p:nvSpPr>
        <p:spPr>
          <a:xfrm>
            <a:off x="1547734" y="1568000"/>
            <a:ext cx="7459302" cy="541215"/>
          </a:xfrm>
          <a:prstGeom prst="rect">
            <a:avLst/>
          </a:prstGeom>
          <a:noFill/>
          <a:ln w="28575">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B8C131-0C0B-4DEA-BDCA-21DCE9496676}"/>
              </a:ext>
            </a:extLst>
          </p:cNvPr>
          <p:cNvSpPr/>
          <p:nvPr/>
        </p:nvSpPr>
        <p:spPr>
          <a:xfrm>
            <a:off x="1547734" y="3980689"/>
            <a:ext cx="7596266" cy="586356"/>
          </a:xfrm>
          <a:prstGeom prst="rect">
            <a:avLst/>
          </a:prstGeom>
          <a:noFill/>
          <a:ln w="28575">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636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6AE08-6924-420F-B44E-F1B9C9EE732A}"/>
              </a:ext>
            </a:extLst>
          </p:cNvPr>
          <p:cNvSpPr>
            <a:spLocks noGrp="1"/>
          </p:cNvSpPr>
          <p:nvPr>
            <p:ph type="title"/>
          </p:nvPr>
        </p:nvSpPr>
        <p:spPr>
          <a:xfrm>
            <a:off x="288154" y="330701"/>
            <a:ext cx="8443044" cy="572115"/>
          </a:xfrm>
        </p:spPr>
        <p:txBody>
          <a:bodyPr anchor="t"/>
          <a:lstStyle/>
          <a:p>
            <a:r>
              <a:rPr lang="en-US"/>
              <a:t>2022 IRP Solicitation: Scoring Criteria - Planet </a:t>
            </a:r>
          </a:p>
        </p:txBody>
      </p:sp>
      <p:sp>
        <p:nvSpPr>
          <p:cNvPr id="2" name="Slide Number Placeholder 1">
            <a:extLst>
              <a:ext uri="{FF2B5EF4-FFF2-40B4-BE49-F238E27FC236}">
                <a16:creationId xmlns:a16="http://schemas.microsoft.com/office/drawing/2014/main" id="{A163DE89-9828-472A-A5DF-EA72BB1441ED}"/>
              </a:ext>
            </a:extLst>
          </p:cNvPr>
          <p:cNvSpPr>
            <a:spLocks noGrp="1"/>
          </p:cNvSpPr>
          <p:nvPr>
            <p:ph type="sldNum" sz="quarter" idx="12"/>
          </p:nvPr>
        </p:nvSpPr>
        <p:spPr/>
        <p:txBody>
          <a:bodyPr/>
          <a:lstStyle/>
          <a:p>
            <a:fld id="{EA69B7C6-3FEA-7848-A062-37F8F6368D00}" type="slidenum">
              <a:rPr lang="en-US" smtClean="0">
                <a:solidFill>
                  <a:schemeClr val="tx1"/>
                </a:solidFill>
              </a:rPr>
              <a:pPr/>
              <a:t>15</a:t>
            </a:fld>
            <a:endParaRPr lang="en-US">
              <a:solidFill>
                <a:schemeClr val="tx1"/>
              </a:solidFill>
            </a:endParaRPr>
          </a:p>
        </p:txBody>
      </p:sp>
      <p:sp>
        <p:nvSpPr>
          <p:cNvPr id="12" name="Rectangle 11">
            <a:extLst>
              <a:ext uri="{FF2B5EF4-FFF2-40B4-BE49-F238E27FC236}">
                <a16:creationId xmlns:a16="http://schemas.microsoft.com/office/drawing/2014/main" id="{33629452-C55D-4B5D-B0AC-D0131CBC1861}"/>
              </a:ext>
            </a:extLst>
          </p:cNvPr>
          <p:cNvSpPr/>
          <p:nvPr/>
        </p:nvSpPr>
        <p:spPr>
          <a:xfrm>
            <a:off x="-38544" y="4653753"/>
            <a:ext cx="2090549" cy="553998"/>
          </a:xfrm>
          <a:prstGeom prst="rect">
            <a:avLst/>
          </a:prstGeom>
        </p:spPr>
        <p:txBody>
          <a:bodyPr wrap="square">
            <a:spAutoFit/>
          </a:bodyPr>
          <a:lstStyle/>
          <a:p>
            <a:r>
              <a:rPr lang="en-US" sz="600" b="1">
                <a:solidFill>
                  <a:schemeClr val="bg1"/>
                </a:solidFill>
              </a:rPr>
              <a:t>* For all scorecard rating items that require a commitment (e.g., they cannot be verified at time of bid evaluation), a penalty of $1,400 per MW per Scorecard point will be levied if the commitment is not met </a:t>
            </a:r>
          </a:p>
        </p:txBody>
      </p:sp>
      <p:sp>
        <p:nvSpPr>
          <p:cNvPr id="18" name="Rectangle 17">
            <a:extLst>
              <a:ext uri="{FF2B5EF4-FFF2-40B4-BE49-F238E27FC236}">
                <a16:creationId xmlns:a16="http://schemas.microsoft.com/office/drawing/2014/main" id="{FA8D4663-6B31-445D-9255-A9E84275C835}"/>
              </a:ext>
            </a:extLst>
          </p:cNvPr>
          <p:cNvSpPr/>
          <p:nvPr/>
        </p:nvSpPr>
        <p:spPr>
          <a:xfrm>
            <a:off x="506765" y="1096808"/>
            <a:ext cx="983123" cy="403412"/>
          </a:xfrm>
          <a:prstGeom prst="rect">
            <a:avLst/>
          </a:prstGeom>
          <a:noFill/>
          <a:ln w="28575">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i="1">
                <a:solidFill>
                  <a:schemeClr val="tx1"/>
                </a:solidFill>
              </a:rPr>
              <a:t>New Items from the ‘21 IRP</a:t>
            </a:r>
          </a:p>
        </p:txBody>
      </p:sp>
      <p:pic>
        <p:nvPicPr>
          <p:cNvPr id="16" name="Picture 15">
            <a:extLst>
              <a:ext uri="{FF2B5EF4-FFF2-40B4-BE49-F238E27FC236}">
                <a16:creationId xmlns:a16="http://schemas.microsoft.com/office/drawing/2014/main" id="{0852B11D-E96C-4282-8BA0-D1391F71190C}"/>
              </a:ext>
            </a:extLst>
          </p:cNvPr>
          <p:cNvPicPr>
            <a:picLocks noChangeAspect="1"/>
          </p:cNvPicPr>
          <p:nvPr/>
        </p:nvPicPr>
        <p:blipFill>
          <a:blip r:embed="rId3"/>
          <a:stretch>
            <a:fillRect/>
          </a:stretch>
        </p:blipFill>
        <p:spPr>
          <a:xfrm>
            <a:off x="1814579" y="1096808"/>
            <a:ext cx="6738591" cy="2353528"/>
          </a:xfrm>
          <a:prstGeom prst="rect">
            <a:avLst/>
          </a:prstGeom>
        </p:spPr>
      </p:pic>
      <p:sp>
        <p:nvSpPr>
          <p:cNvPr id="13" name="Rectangle 12">
            <a:extLst>
              <a:ext uri="{FF2B5EF4-FFF2-40B4-BE49-F238E27FC236}">
                <a16:creationId xmlns:a16="http://schemas.microsoft.com/office/drawing/2014/main" id="{DD08B87C-04FB-41AD-92DC-91D97A40E44F}"/>
              </a:ext>
            </a:extLst>
          </p:cNvPr>
          <p:cNvSpPr/>
          <p:nvPr/>
        </p:nvSpPr>
        <p:spPr>
          <a:xfrm>
            <a:off x="1814580" y="1805147"/>
            <a:ext cx="6707627" cy="625130"/>
          </a:xfrm>
          <a:prstGeom prst="rect">
            <a:avLst/>
          </a:prstGeom>
          <a:noFill/>
          <a:ln w="28575">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AD4ACF8-D36B-4AFD-8DF1-6845EF4702D0}"/>
              </a:ext>
            </a:extLst>
          </p:cNvPr>
          <p:cNvSpPr/>
          <p:nvPr/>
        </p:nvSpPr>
        <p:spPr>
          <a:xfrm>
            <a:off x="1814578" y="2430277"/>
            <a:ext cx="6707629" cy="1011888"/>
          </a:xfrm>
          <a:prstGeom prst="rect">
            <a:avLst/>
          </a:prstGeom>
          <a:noFill/>
          <a:ln w="28575">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275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6AE08-6924-420F-B44E-F1B9C9EE732A}"/>
              </a:ext>
            </a:extLst>
          </p:cNvPr>
          <p:cNvSpPr>
            <a:spLocks noGrp="1"/>
          </p:cNvSpPr>
          <p:nvPr>
            <p:ph type="title"/>
          </p:nvPr>
        </p:nvSpPr>
        <p:spPr>
          <a:xfrm>
            <a:off x="432796" y="250063"/>
            <a:ext cx="9083438" cy="572115"/>
          </a:xfrm>
        </p:spPr>
        <p:txBody>
          <a:bodyPr anchor="t"/>
          <a:lstStyle/>
          <a:p>
            <a:r>
              <a:rPr lang="en-US" sz="2300"/>
              <a:t>2022 IRP Solicitation: Scoring Criteria - Michigan’s Prosperity</a:t>
            </a:r>
          </a:p>
        </p:txBody>
      </p:sp>
      <p:sp>
        <p:nvSpPr>
          <p:cNvPr id="2" name="Slide Number Placeholder 1">
            <a:extLst>
              <a:ext uri="{FF2B5EF4-FFF2-40B4-BE49-F238E27FC236}">
                <a16:creationId xmlns:a16="http://schemas.microsoft.com/office/drawing/2014/main" id="{A163DE89-9828-472A-A5DF-EA72BB1441ED}"/>
              </a:ext>
            </a:extLst>
          </p:cNvPr>
          <p:cNvSpPr>
            <a:spLocks noGrp="1"/>
          </p:cNvSpPr>
          <p:nvPr>
            <p:ph type="sldNum" sz="quarter" idx="12"/>
          </p:nvPr>
        </p:nvSpPr>
        <p:spPr/>
        <p:txBody>
          <a:bodyPr/>
          <a:lstStyle/>
          <a:p>
            <a:fld id="{EA69B7C6-3FEA-7848-A062-37F8F6368D00}" type="slidenum">
              <a:rPr lang="en-US" smtClean="0">
                <a:solidFill>
                  <a:schemeClr val="tx1"/>
                </a:solidFill>
              </a:rPr>
              <a:pPr/>
              <a:t>16</a:t>
            </a:fld>
            <a:endParaRPr lang="en-US">
              <a:solidFill>
                <a:schemeClr val="tx1"/>
              </a:solidFill>
            </a:endParaRPr>
          </a:p>
        </p:txBody>
      </p:sp>
      <p:sp>
        <p:nvSpPr>
          <p:cNvPr id="12" name="Rectangle 11">
            <a:extLst>
              <a:ext uri="{FF2B5EF4-FFF2-40B4-BE49-F238E27FC236}">
                <a16:creationId xmlns:a16="http://schemas.microsoft.com/office/drawing/2014/main" id="{33629452-C55D-4B5D-B0AC-D0131CBC1861}"/>
              </a:ext>
            </a:extLst>
          </p:cNvPr>
          <p:cNvSpPr/>
          <p:nvPr/>
        </p:nvSpPr>
        <p:spPr>
          <a:xfrm>
            <a:off x="-38544" y="4653753"/>
            <a:ext cx="2090549" cy="553998"/>
          </a:xfrm>
          <a:prstGeom prst="rect">
            <a:avLst/>
          </a:prstGeom>
        </p:spPr>
        <p:txBody>
          <a:bodyPr wrap="square">
            <a:spAutoFit/>
          </a:bodyPr>
          <a:lstStyle/>
          <a:p>
            <a:r>
              <a:rPr lang="en-US" sz="600" b="1">
                <a:solidFill>
                  <a:schemeClr val="bg1"/>
                </a:solidFill>
              </a:rPr>
              <a:t>* For all scorecard rating items that require a commitment (e.g., they cannot be verified at time of bid evaluation), a penalty of $1,400 per MW per Scorecard point will be levied if the commitment is not met </a:t>
            </a:r>
          </a:p>
        </p:txBody>
      </p:sp>
      <p:sp>
        <p:nvSpPr>
          <p:cNvPr id="18" name="Rectangle 17">
            <a:extLst>
              <a:ext uri="{FF2B5EF4-FFF2-40B4-BE49-F238E27FC236}">
                <a16:creationId xmlns:a16="http://schemas.microsoft.com/office/drawing/2014/main" id="{FA8D4663-6B31-445D-9255-A9E84275C835}"/>
              </a:ext>
            </a:extLst>
          </p:cNvPr>
          <p:cNvSpPr/>
          <p:nvPr/>
        </p:nvSpPr>
        <p:spPr>
          <a:xfrm>
            <a:off x="506765" y="1096808"/>
            <a:ext cx="983123" cy="403412"/>
          </a:xfrm>
          <a:prstGeom prst="rect">
            <a:avLst/>
          </a:prstGeom>
          <a:noFill/>
          <a:ln w="28575">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i="1">
                <a:solidFill>
                  <a:schemeClr val="tx1"/>
                </a:solidFill>
              </a:rPr>
              <a:t>New Items from the ‘21 IRP</a:t>
            </a:r>
          </a:p>
        </p:txBody>
      </p:sp>
      <p:pic>
        <p:nvPicPr>
          <p:cNvPr id="11" name="Picture 10">
            <a:extLst>
              <a:ext uri="{FF2B5EF4-FFF2-40B4-BE49-F238E27FC236}">
                <a16:creationId xmlns:a16="http://schemas.microsoft.com/office/drawing/2014/main" id="{9240059A-437C-497A-94E5-3012E66C7B4E}"/>
              </a:ext>
            </a:extLst>
          </p:cNvPr>
          <p:cNvPicPr>
            <a:picLocks noChangeAspect="1"/>
          </p:cNvPicPr>
          <p:nvPr/>
        </p:nvPicPr>
        <p:blipFill>
          <a:blip r:embed="rId3"/>
          <a:stretch>
            <a:fillRect/>
          </a:stretch>
        </p:blipFill>
        <p:spPr>
          <a:xfrm>
            <a:off x="1664666" y="1116451"/>
            <a:ext cx="6522401" cy="2296276"/>
          </a:xfrm>
          <a:prstGeom prst="rect">
            <a:avLst/>
          </a:prstGeom>
        </p:spPr>
      </p:pic>
      <p:sp>
        <p:nvSpPr>
          <p:cNvPr id="13" name="Rectangle 12">
            <a:extLst>
              <a:ext uri="{FF2B5EF4-FFF2-40B4-BE49-F238E27FC236}">
                <a16:creationId xmlns:a16="http://schemas.microsoft.com/office/drawing/2014/main" id="{DD08B87C-04FB-41AD-92DC-91D97A40E44F}"/>
              </a:ext>
            </a:extLst>
          </p:cNvPr>
          <p:cNvSpPr/>
          <p:nvPr/>
        </p:nvSpPr>
        <p:spPr>
          <a:xfrm>
            <a:off x="1664504" y="1284454"/>
            <a:ext cx="6522401" cy="721130"/>
          </a:xfrm>
          <a:prstGeom prst="rect">
            <a:avLst/>
          </a:prstGeom>
          <a:noFill/>
          <a:ln w="28575">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AD4ACF8-D36B-4AFD-8DF1-6845EF4702D0}"/>
              </a:ext>
            </a:extLst>
          </p:cNvPr>
          <p:cNvSpPr/>
          <p:nvPr/>
        </p:nvSpPr>
        <p:spPr>
          <a:xfrm>
            <a:off x="1664504" y="2251147"/>
            <a:ext cx="6522401" cy="1161580"/>
          </a:xfrm>
          <a:prstGeom prst="rect">
            <a:avLst/>
          </a:prstGeom>
          <a:noFill/>
          <a:ln w="28575">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459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6AE08-6924-420F-B44E-F1B9C9EE732A}"/>
              </a:ext>
            </a:extLst>
          </p:cNvPr>
          <p:cNvSpPr>
            <a:spLocks noGrp="1"/>
          </p:cNvSpPr>
          <p:nvPr>
            <p:ph type="title"/>
          </p:nvPr>
        </p:nvSpPr>
        <p:spPr/>
        <p:txBody>
          <a:bodyPr/>
          <a:lstStyle/>
          <a:p>
            <a:r>
              <a:rPr lang="en-US"/>
              <a:t>2022 IRP Solicitation: Timeline</a:t>
            </a:r>
          </a:p>
        </p:txBody>
      </p:sp>
      <p:sp>
        <p:nvSpPr>
          <p:cNvPr id="2" name="Slide Number Placeholder 1">
            <a:extLst>
              <a:ext uri="{FF2B5EF4-FFF2-40B4-BE49-F238E27FC236}">
                <a16:creationId xmlns:a16="http://schemas.microsoft.com/office/drawing/2014/main" id="{A163DE89-9828-472A-A5DF-EA72BB1441ED}"/>
              </a:ext>
            </a:extLst>
          </p:cNvPr>
          <p:cNvSpPr>
            <a:spLocks noGrp="1"/>
          </p:cNvSpPr>
          <p:nvPr>
            <p:ph type="sldNum" sz="quarter" idx="12"/>
          </p:nvPr>
        </p:nvSpPr>
        <p:spPr/>
        <p:txBody>
          <a:bodyPr/>
          <a:lstStyle/>
          <a:p>
            <a:fld id="{EA69B7C6-3FEA-7848-A062-37F8F6368D00}" type="slidenum">
              <a:rPr lang="en-US" smtClean="0"/>
              <a:pPr/>
              <a:t>17</a:t>
            </a:fld>
            <a:endParaRPr lang="en-US"/>
          </a:p>
        </p:txBody>
      </p:sp>
      <p:graphicFrame>
        <p:nvGraphicFramePr>
          <p:cNvPr id="5" name="Content Placeholder 7">
            <a:extLst>
              <a:ext uri="{FF2B5EF4-FFF2-40B4-BE49-F238E27FC236}">
                <a16:creationId xmlns:a16="http://schemas.microsoft.com/office/drawing/2014/main" id="{79097540-D6A4-4336-BA7E-EAD5B6806032}"/>
              </a:ext>
            </a:extLst>
          </p:cNvPr>
          <p:cNvGraphicFramePr>
            <a:graphicFrameLocks noGrp="1"/>
          </p:cNvGraphicFramePr>
          <p:nvPr>
            <p:ph idx="1"/>
            <p:extLst>
              <p:ext uri="{D42A27DB-BD31-4B8C-83A1-F6EECF244321}">
                <p14:modId xmlns:p14="http://schemas.microsoft.com/office/powerpoint/2010/main" val="1875470102"/>
              </p:ext>
            </p:extLst>
          </p:nvPr>
        </p:nvGraphicFramePr>
        <p:xfrm>
          <a:off x="669372" y="798577"/>
          <a:ext cx="7805255" cy="3537892"/>
        </p:xfrm>
        <a:graphic>
          <a:graphicData uri="http://schemas.openxmlformats.org/drawingml/2006/table">
            <a:tbl>
              <a:tblPr firstRow="1" firstCol="1" bandRow="1">
                <a:tableStyleId>{C083E6E3-FA7D-4D7B-A595-EF9225AFEA82}</a:tableStyleId>
              </a:tblPr>
              <a:tblGrid>
                <a:gridCol w="5303880">
                  <a:extLst>
                    <a:ext uri="{9D8B030D-6E8A-4147-A177-3AD203B41FA5}">
                      <a16:colId xmlns:a16="http://schemas.microsoft.com/office/drawing/2014/main" val="2082443771"/>
                    </a:ext>
                  </a:extLst>
                </a:gridCol>
                <a:gridCol w="2501375">
                  <a:extLst>
                    <a:ext uri="{9D8B030D-6E8A-4147-A177-3AD203B41FA5}">
                      <a16:colId xmlns:a16="http://schemas.microsoft.com/office/drawing/2014/main" val="4193453932"/>
                    </a:ext>
                  </a:extLst>
                </a:gridCol>
              </a:tblGrid>
              <a:tr h="246556">
                <a:tc>
                  <a:txBody>
                    <a:bodyPr/>
                    <a:lstStyle/>
                    <a:p>
                      <a:pPr marL="0" marR="0" algn="l">
                        <a:lnSpc>
                          <a:spcPct val="100000"/>
                        </a:lnSpc>
                        <a:spcBef>
                          <a:spcPts val="0"/>
                        </a:spcBef>
                        <a:spcAft>
                          <a:spcPts val="0"/>
                        </a:spcAft>
                        <a:tabLst>
                          <a:tab pos="457200" algn="l"/>
                          <a:tab pos="914400" algn="l"/>
                          <a:tab pos="1371600" algn="l"/>
                        </a:tabLst>
                      </a:pPr>
                      <a:r>
                        <a:rPr lang="en-US" sz="1100">
                          <a:effectLst/>
                        </a:rPr>
                        <a:t>Milestone</a:t>
                      </a:r>
                      <a:endParaRPr lang="en-US" sz="1100" b="1">
                        <a:effectLst/>
                        <a:latin typeface="+mj-lt"/>
                        <a:ea typeface="Times New Roman" panose="02020603050405020304" pitchFamily="18" charset="0"/>
                        <a:cs typeface="Times New Roman" panose="02020603050405020304" pitchFamily="18" charset="0"/>
                      </a:endParaRPr>
                    </a:p>
                  </a:txBody>
                  <a:tcPr marL="45421" marR="45421" marT="21236" marB="0" anchor="ctr"/>
                </a:tc>
                <a:tc>
                  <a:txBody>
                    <a:bodyPr/>
                    <a:lstStyle/>
                    <a:p>
                      <a:pPr marL="0" marR="0" algn="l">
                        <a:lnSpc>
                          <a:spcPct val="100000"/>
                        </a:lnSpc>
                        <a:spcBef>
                          <a:spcPts val="0"/>
                        </a:spcBef>
                        <a:spcAft>
                          <a:spcPts val="0"/>
                        </a:spcAft>
                        <a:tabLst>
                          <a:tab pos="457200" algn="l"/>
                          <a:tab pos="914400" algn="l"/>
                          <a:tab pos="1371600" algn="l"/>
                        </a:tabLst>
                      </a:pPr>
                      <a:r>
                        <a:rPr lang="en-US" sz="1100">
                          <a:effectLst/>
                        </a:rPr>
                        <a:t>Date</a:t>
                      </a:r>
                      <a:endParaRPr lang="en-US" sz="1100" b="1">
                        <a:effectLst/>
                        <a:latin typeface="+mj-lt"/>
                        <a:ea typeface="Times New Roman" panose="02020603050405020304" pitchFamily="18" charset="0"/>
                        <a:cs typeface="Times New Roman" panose="02020603050405020304" pitchFamily="18" charset="0"/>
                      </a:endParaRPr>
                    </a:p>
                  </a:txBody>
                  <a:tcPr marL="45421" marR="45421" marT="21236" marB="0" anchor="ctr"/>
                </a:tc>
                <a:extLst>
                  <a:ext uri="{0D108BD9-81ED-4DB2-BD59-A6C34878D82A}">
                    <a16:rowId xmlns:a16="http://schemas.microsoft.com/office/drawing/2014/main" val="3184955499"/>
                  </a:ext>
                </a:extLst>
              </a:tr>
              <a:tr h="274278">
                <a:tc>
                  <a:txBody>
                    <a:bodyPr/>
                    <a:lstStyle/>
                    <a:p>
                      <a:pPr marL="0" marR="0" algn="l">
                        <a:lnSpc>
                          <a:spcPct val="100000"/>
                        </a:lnSpc>
                        <a:spcBef>
                          <a:spcPts val="0"/>
                        </a:spcBef>
                        <a:spcAft>
                          <a:spcPts val="0"/>
                        </a:spcAft>
                        <a:tabLst>
                          <a:tab pos="457200" algn="l"/>
                          <a:tab pos="914400" algn="l"/>
                          <a:tab pos="1371600" algn="l"/>
                        </a:tabLst>
                      </a:pPr>
                      <a:r>
                        <a:rPr lang="en-US" sz="1100">
                          <a:effectLst/>
                        </a:rPr>
                        <a:t>Solicitation Issued</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tc>
                  <a:txBody>
                    <a:bodyPr/>
                    <a:lstStyle/>
                    <a:p>
                      <a:pPr marL="0" marR="0" algn="l">
                        <a:lnSpc>
                          <a:spcPct val="100000"/>
                        </a:lnSpc>
                        <a:spcBef>
                          <a:spcPts val="0"/>
                        </a:spcBef>
                        <a:spcAft>
                          <a:spcPts val="0"/>
                        </a:spcAft>
                        <a:tabLst>
                          <a:tab pos="457200" algn="l"/>
                          <a:tab pos="914400" algn="l"/>
                          <a:tab pos="1371600" algn="l"/>
                        </a:tabLst>
                      </a:pPr>
                      <a:r>
                        <a:rPr lang="en-US" sz="1100">
                          <a:effectLst/>
                        </a:rPr>
                        <a:t>December 8, 2022</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extLst>
                  <a:ext uri="{0D108BD9-81ED-4DB2-BD59-A6C34878D82A}">
                    <a16:rowId xmlns:a16="http://schemas.microsoft.com/office/drawing/2014/main" val="926092110"/>
                  </a:ext>
                </a:extLst>
              </a:tr>
              <a:tr h="274278">
                <a:tc>
                  <a:txBody>
                    <a:bodyPr/>
                    <a:lstStyle/>
                    <a:p>
                      <a:pPr marL="0" marR="0" algn="l">
                        <a:lnSpc>
                          <a:spcPct val="100000"/>
                        </a:lnSpc>
                        <a:spcBef>
                          <a:spcPts val="0"/>
                        </a:spcBef>
                        <a:spcAft>
                          <a:spcPts val="0"/>
                        </a:spcAft>
                        <a:tabLst>
                          <a:tab pos="457200" algn="l"/>
                          <a:tab pos="914400" algn="l"/>
                          <a:tab pos="1371600" algn="l"/>
                        </a:tabLst>
                      </a:pPr>
                      <a:r>
                        <a:rPr lang="en-US" sz="1100">
                          <a:effectLst/>
                        </a:rPr>
                        <a:t>Pre-Bid Conference Held</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tc>
                  <a:txBody>
                    <a:bodyPr/>
                    <a:lstStyle/>
                    <a:p>
                      <a:pPr marL="0" marR="0" algn="l">
                        <a:lnSpc>
                          <a:spcPct val="100000"/>
                        </a:lnSpc>
                        <a:spcBef>
                          <a:spcPts val="0"/>
                        </a:spcBef>
                        <a:spcAft>
                          <a:spcPts val="0"/>
                        </a:spcAft>
                        <a:tabLst>
                          <a:tab pos="457200" algn="l"/>
                          <a:tab pos="914400" algn="l"/>
                          <a:tab pos="1371600" algn="l"/>
                        </a:tabLst>
                      </a:pPr>
                      <a:r>
                        <a:rPr lang="en-US" sz="1100">
                          <a:effectLst/>
                        </a:rPr>
                        <a:t>2:00 pm EPT, December 15, 2022</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extLst>
                  <a:ext uri="{0D108BD9-81ED-4DB2-BD59-A6C34878D82A}">
                    <a16:rowId xmlns:a16="http://schemas.microsoft.com/office/drawing/2014/main" val="4000471905"/>
                  </a:ext>
                </a:extLst>
              </a:tr>
              <a:tr h="274278">
                <a:tc>
                  <a:txBody>
                    <a:bodyPr/>
                    <a:lstStyle/>
                    <a:p>
                      <a:pPr marL="0" marR="0" algn="l">
                        <a:lnSpc>
                          <a:spcPct val="100000"/>
                        </a:lnSpc>
                        <a:spcBef>
                          <a:spcPts val="0"/>
                        </a:spcBef>
                        <a:spcAft>
                          <a:spcPts val="0"/>
                        </a:spcAft>
                        <a:tabLst>
                          <a:tab pos="457200" algn="l"/>
                          <a:tab pos="914400" algn="l"/>
                          <a:tab pos="1371600" algn="l"/>
                        </a:tabLst>
                      </a:pPr>
                      <a:r>
                        <a:rPr lang="en-US" sz="1100">
                          <a:effectLst/>
                        </a:rPr>
                        <a:t>Respondent and Project Qualification Applications Due</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tc>
                  <a:txBody>
                    <a:bodyPr/>
                    <a:lstStyle/>
                    <a:p>
                      <a:pPr marL="0" marR="0" algn="l">
                        <a:lnSpc>
                          <a:spcPct val="100000"/>
                        </a:lnSpc>
                        <a:spcBef>
                          <a:spcPts val="0"/>
                        </a:spcBef>
                        <a:spcAft>
                          <a:spcPts val="0"/>
                        </a:spcAft>
                        <a:tabLst>
                          <a:tab pos="457200" algn="l"/>
                          <a:tab pos="914400" algn="l"/>
                          <a:tab pos="1371600" algn="l"/>
                        </a:tabLst>
                      </a:pPr>
                      <a:r>
                        <a:rPr lang="en-US" sz="1100">
                          <a:effectLst/>
                        </a:rPr>
                        <a:t>5:00 pm EPT, January 13, 2023</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extLst>
                  <a:ext uri="{0D108BD9-81ED-4DB2-BD59-A6C34878D82A}">
                    <a16:rowId xmlns:a16="http://schemas.microsoft.com/office/drawing/2014/main" val="2038844220"/>
                  </a:ext>
                </a:extLst>
              </a:tr>
              <a:tr h="274278">
                <a:tc>
                  <a:txBody>
                    <a:bodyPr/>
                    <a:lstStyle/>
                    <a:p>
                      <a:pPr marL="0" marR="0" algn="l">
                        <a:lnSpc>
                          <a:spcPct val="100000"/>
                        </a:lnSpc>
                        <a:spcBef>
                          <a:spcPts val="0"/>
                        </a:spcBef>
                        <a:spcAft>
                          <a:spcPts val="0"/>
                        </a:spcAft>
                        <a:tabLst>
                          <a:tab pos="457200" algn="l"/>
                          <a:tab pos="914400" algn="l"/>
                          <a:tab pos="1371600" algn="l"/>
                        </a:tabLst>
                      </a:pPr>
                      <a:r>
                        <a:rPr lang="en-US" sz="1100">
                          <a:effectLst/>
                        </a:rPr>
                        <a:t>Respondent and Project Fees Due</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tc>
                  <a:txBody>
                    <a:bodyPr/>
                    <a:lstStyle/>
                    <a:p>
                      <a:pPr marL="0" marR="0" algn="l">
                        <a:lnSpc>
                          <a:spcPct val="100000"/>
                        </a:lnSpc>
                        <a:spcBef>
                          <a:spcPts val="0"/>
                        </a:spcBef>
                        <a:spcAft>
                          <a:spcPts val="0"/>
                        </a:spcAft>
                        <a:tabLst>
                          <a:tab pos="457200" algn="l"/>
                          <a:tab pos="914400" algn="l"/>
                          <a:tab pos="1371600" algn="l"/>
                        </a:tabLst>
                      </a:pPr>
                      <a:r>
                        <a:rPr lang="en-US" sz="1100">
                          <a:effectLst/>
                        </a:rPr>
                        <a:t>5:00 pm EPT, January 13, 2023</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extLst>
                  <a:ext uri="{0D108BD9-81ED-4DB2-BD59-A6C34878D82A}">
                    <a16:rowId xmlns:a16="http://schemas.microsoft.com/office/drawing/2014/main" val="37560709"/>
                  </a:ext>
                </a:extLst>
              </a:tr>
              <a:tr h="274278">
                <a:tc>
                  <a:txBody>
                    <a:bodyPr/>
                    <a:lstStyle/>
                    <a:p>
                      <a:pPr marL="0" marR="0" algn="l">
                        <a:lnSpc>
                          <a:spcPct val="100000"/>
                        </a:lnSpc>
                        <a:spcBef>
                          <a:spcPts val="0"/>
                        </a:spcBef>
                        <a:spcAft>
                          <a:spcPts val="0"/>
                        </a:spcAft>
                        <a:tabLst>
                          <a:tab pos="457200" algn="l"/>
                          <a:tab pos="914400" algn="l"/>
                          <a:tab pos="1371600" algn="l"/>
                        </a:tabLst>
                      </a:pPr>
                      <a:r>
                        <a:rPr lang="en-US" sz="1100">
                          <a:effectLst/>
                        </a:rPr>
                        <a:t>Binding Respondent Affidavits Due</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tc>
                  <a:txBody>
                    <a:bodyPr/>
                    <a:lstStyle/>
                    <a:p>
                      <a:pPr marL="0" marR="0" algn="l">
                        <a:lnSpc>
                          <a:spcPct val="100000"/>
                        </a:lnSpc>
                        <a:spcBef>
                          <a:spcPts val="0"/>
                        </a:spcBef>
                        <a:spcAft>
                          <a:spcPts val="0"/>
                        </a:spcAft>
                        <a:tabLst>
                          <a:tab pos="457200" algn="l"/>
                          <a:tab pos="914400" algn="l"/>
                          <a:tab pos="1371600" algn="l"/>
                        </a:tabLst>
                      </a:pPr>
                      <a:r>
                        <a:rPr lang="en-US" sz="1100">
                          <a:effectLst/>
                        </a:rPr>
                        <a:t>5:00 pm EPT, </a:t>
                      </a:r>
                      <a:r>
                        <a:rPr lang="en-US" sz="1100" kern="1200">
                          <a:solidFill>
                            <a:schemeClr val="tx1"/>
                          </a:solidFill>
                          <a:effectLst/>
                          <a:latin typeface="+mn-lt"/>
                          <a:ea typeface="+mn-ea"/>
                          <a:cs typeface="+mn-cs"/>
                        </a:rPr>
                        <a:t>February 22, 2023</a:t>
                      </a:r>
                    </a:p>
                  </a:txBody>
                  <a:tcPr marL="45421" marR="45421" marT="21236" marB="21236" anchor="ctr"/>
                </a:tc>
                <a:extLst>
                  <a:ext uri="{0D108BD9-81ED-4DB2-BD59-A6C34878D82A}">
                    <a16:rowId xmlns:a16="http://schemas.microsoft.com/office/drawing/2014/main" val="1659737509"/>
                  </a:ext>
                </a:extLst>
              </a:tr>
              <a:tr h="274278">
                <a:tc>
                  <a:txBody>
                    <a:bodyPr/>
                    <a:lstStyle/>
                    <a:p>
                      <a:pPr marL="0" marR="0" algn="l">
                        <a:lnSpc>
                          <a:spcPct val="100000"/>
                        </a:lnSpc>
                        <a:spcBef>
                          <a:spcPts val="0"/>
                        </a:spcBef>
                        <a:spcAft>
                          <a:spcPts val="0"/>
                        </a:spcAft>
                        <a:tabLst>
                          <a:tab pos="457200" algn="l"/>
                          <a:tab pos="914400" algn="l"/>
                          <a:tab pos="1371600" algn="l"/>
                        </a:tabLst>
                      </a:pPr>
                      <a:r>
                        <a:rPr lang="en-US" sz="1100">
                          <a:effectLst/>
                        </a:rPr>
                        <a:t>Pre-Bid Security Due</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tc>
                  <a:txBody>
                    <a:bodyPr/>
                    <a:lstStyle/>
                    <a:p>
                      <a:pPr marL="0" marR="0" algn="l">
                        <a:lnSpc>
                          <a:spcPct val="100000"/>
                        </a:lnSpc>
                        <a:spcBef>
                          <a:spcPts val="0"/>
                        </a:spcBef>
                        <a:spcAft>
                          <a:spcPts val="0"/>
                        </a:spcAft>
                        <a:tabLst>
                          <a:tab pos="457200" algn="l"/>
                          <a:tab pos="914400" algn="l"/>
                          <a:tab pos="1371600" algn="l"/>
                        </a:tabLst>
                      </a:pPr>
                      <a:r>
                        <a:rPr lang="en-US" sz="1100">
                          <a:effectLst/>
                        </a:rPr>
                        <a:t>5:00 pm EPT, </a:t>
                      </a:r>
                      <a:r>
                        <a:rPr lang="en-US" sz="1100" kern="1200">
                          <a:solidFill>
                            <a:schemeClr val="tx1"/>
                          </a:solidFill>
                          <a:effectLst/>
                          <a:latin typeface="+mn-lt"/>
                          <a:ea typeface="+mn-ea"/>
                          <a:cs typeface="+mn-cs"/>
                        </a:rPr>
                        <a:t>February 22, 2023</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extLst>
                  <a:ext uri="{0D108BD9-81ED-4DB2-BD59-A6C34878D82A}">
                    <a16:rowId xmlns:a16="http://schemas.microsoft.com/office/drawing/2014/main" val="3340708498"/>
                  </a:ext>
                </a:extLst>
              </a:tr>
              <a:tr h="274278">
                <a:tc>
                  <a:txBody>
                    <a:bodyPr/>
                    <a:lstStyle/>
                    <a:p>
                      <a:pPr marL="0" marR="0" algn="l">
                        <a:lnSpc>
                          <a:spcPct val="100000"/>
                        </a:lnSpc>
                        <a:spcBef>
                          <a:spcPts val="0"/>
                        </a:spcBef>
                        <a:spcAft>
                          <a:spcPts val="0"/>
                        </a:spcAft>
                        <a:tabLst>
                          <a:tab pos="457200" algn="l"/>
                          <a:tab pos="914400" algn="l"/>
                          <a:tab pos="1371600" algn="l"/>
                        </a:tabLst>
                      </a:pPr>
                      <a:r>
                        <a:rPr lang="en-US" sz="1100">
                          <a:effectLst/>
                        </a:rPr>
                        <a:t>Notices to Proceed Issued</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tc>
                  <a:txBody>
                    <a:bodyPr/>
                    <a:lstStyle/>
                    <a:p>
                      <a:pPr marL="0" marR="0" algn="l">
                        <a:lnSpc>
                          <a:spcPct val="100000"/>
                        </a:lnSpc>
                        <a:spcBef>
                          <a:spcPts val="0"/>
                        </a:spcBef>
                        <a:spcAft>
                          <a:spcPts val="0"/>
                        </a:spcAft>
                        <a:tabLst>
                          <a:tab pos="457200" algn="l"/>
                          <a:tab pos="914400" algn="l"/>
                          <a:tab pos="1371600" algn="l"/>
                        </a:tabLst>
                      </a:pPr>
                      <a:r>
                        <a:rPr lang="en-US" sz="1100" kern="1200">
                          <a:solidFill>
                            <a:schemeClr val="tx1"/>
                          </a:solidFill>
                          <a:effectLst/>
                          <a:latin typeface="+mn-lt"/>
                          <a:ea typeface="+mn-ea"/>
                          <a:cs typeface="+mn-cs"/>
                        </a:rPr>
                        <a:t>February 24, 2023</a:t>
                      </a:r>
                    </a:p>
                  </a:txBody>
                  <a:tcPr marL="45421" marR="45421" marT="21236" marB="21236" anchor="ctr"/>
                </a:tc>
                <a:extLst>
                  <a:ext uri="{0D108BD9-81ED-4DB2-BD59-A6C34878D82A}">
                    <a16:rowId xmlns:a16="http://schemas.microsoft.com/office/drawing/2014/main" val="2831498684"/>
                  </a:ext>
                </a:extLst>
              </a:tr>
              <a:tr h="274278">
                <a:tc>
                  <a:txBody>
                    <a:bodyPr/>
                    <a:lstStyle/>
                    <a:p>
                      <a:pPr marL="0" marR="0" algn="l">
                        <a:lnSpc>
                          <a:spcPct val="100000"/>
                        </a:lnSpc>
                        <a:spcBef>
                          <a:spcPts val="0"/>
                        </a:spcBef>
                        <a:spcAft>
                          <a:spcPts val="0"/>
                        </a:spcAft>
                        <a:tabLst>
                          <a:tab pos="457200" algn="l"/>
                          <a:tab pos="914400" algn="l"/>
                          <a:tab pos="1371600" algn="l"/>
                        </a:tabLst>
                      </a:pPr>
                      <a:r>
                        <a:rPr lang="en-US" sz="1100">
                          <a:effectLst/>
                        </a:rPr>
                        <a:t>Sealed PPA Bid Event Conducted on Solicitation Platform</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tc>
                  <a:txBody>
                    <a:bodyPr/>
                    <a:lstStyle/>
                    <a:p>
                      <a:pPr marL="0" marR="0" algn="l" defTabSz="457189" rtl="0" eaLnBrk="1" latinLnBrk="0" hangingPunct="1">
                        <a:lnSpc>
                          <a:spcPct val="100000"/>
                        </a:lnSpc>
                        <a:spcBef>
                          <a:spcPts val="0"/>
                        </a:spcBef>
                        <a:spcAft>
                          <a:spcPts val="0"/>
                        </a:spcAft>
                        <a:tabLst>
                          <a:tab pos="457200" algn="l"/>
                          <a:tab pos="914400" algn="l"/>
                          <a:tab pos="1371600" algn="l"/>
                        </a:tabLst>
                      </a:pPr>
                      <a:r>
                        <a:rPr lang="en-US" sz="1100" kern="1200">
                          <a:solidFill>
                            <a:schemeClr val="tx1"/>
                          </a:solidFill>
                          <a:effectLst/>
                          <a:latin typeface="+mn-lt"/>
                          <a:ea typeface="+mn-ea"/>
                          <a:cs typeface="+mn-cs"/>
                        </a:rPr>
                        <a:t>March 1, 2023</a:t>
                      </a:r>
                    </a:p>
                  </a:txBody>
                  <a:tcPr marL="45421" marR="45421" marT="21236" marB="21236" anchor="ctr"/>
                </a:tc>
                <a:extLst>
                  <a:ext uri="{0D108BD9-81ED-4DB2-BD59-A6C34878D82A}">
                    <a16:rowId xmlns:a16="http://schemas.microsoft.com/office/drawing/2014/main" val="3586913922"/>
                  </a:ext>
                </a:extLst>
              </a:tr>
              <a:tr h="274278">
                <a:tc>
                  <a:txBody>
                    <a:bodyPr/>
                    <a:lstStyle/>
                    <a:p>
                      <a:pPr marL="0" marR="0" algn="l">
                        <a:lnSpc>
                          <a:spcPct val="100000"/>
                        </a:lnSpc>
                        <a:spcBef>
                          <a:spcPts val="0"/>
                        </a:spcBef>
                        <a:spcAft>
                          <a:spcPts val="0"/>
                        </a:spcAft>
                        <a:tabLst>
                          <a:tab pos="457200" algn="l"/>
                          <a:tab pos="914400" algn="l"/>
                          <a:tab pos="1371600" algn="l"/>
                        </a:tabLst>
                      </a:pPr>
                      <a:r>
                        <a:rPr lang="en-US" sz="1100">
                          <a:effectLst/>
                        </a:rPr>
                        <a:t>Sealed BTA/Portfolio Bid Event Conducted on Solicitation Platform</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tc>
                  <a:txBody>
                    <a:bodyPr/>
                    <a:lstStyle/>
                    <a:p>
                      <a:pPr marL="0" marR="0" algn="l" defTabSz="457189" rtl="0" eaLnBrk="1" latinLnBrk="0" hangingPunct="1">
                        <a:lnSpc>
                          <a:spcPct val="100000"/>
                        </a:lnSpc>
                        <a:spcBef>
                          <a:spcPts val="0"/>
                        </a:spcBef>
                        <a:spcAft>
                          <a:spcPts val="0"/>
                        </a:spcAft>
                        <a:tabLst>
                          <a:tab pos="457200" algn="l"/>
                          <a:tab pos="914400" algn="l"/>
                          <a:tab pos="1371600" algn="l"/>
                        </a:tabLst>
                      </a:pPr>
                      <a:r>
                        <a:rPr lang="en-US" sz="1100" kern="1200">
                          <a:solidFill>
                            <a:schemeClr val="tx1"/>
                          </a:solidFill>
                          <a:effectLst/>
                          <a:latin typeface="+mn-lt"/>
                          <a:ea typeface="+mn-ea"/>
                          <a:cs typeface="+mn-cs"/>
                        </a:rPr>
                        <a:t>March 2, 2023</a:t>
                      </a:r>
                    </a:p>
                  </a:txBody>
                  <a:tcPr marL="45421" marR="45421" marT="21236" marB="21236" anchor="ctr"/>
                </a:tc>
                <a:extLst>
                  <a:ext uri="{0D108BD9-81ED-4DB2-BD59-A6C34878D82A}">
                    <a16:rowId xmlns:a16="http://schemas.microsoft.com/office/drawing/2014/main" val="3648508623"/>
                  </a:ext>
                </a:extLst>
              </a:tr>
              <a:tr h="274278">
                <a:tc>
                  <a:txBody>
                    <a:bodyPr/>
                    <a:lstStyle/>
                    <a:p>
                      <a:pPr marL="0" marR="0" algn="l">
                        <a:lnSpc>
                          <a:spcPct val="100000"/>
                        </a:lnSpc>
                        <a:spcBef>
                          <a:spcPts val="0"/>
                        </a:spcBef>
                        <a:spcAft>
                          <a:spcPts val="0"/>
                        </a:spcAft>
                        <a:tabLst>
                          <a:tab pos="457200" algn="l"/>
                          <a:tab pos="914400" algn="l"/>
                          <a:tab pos="1371600" algn="l"/>
                        </a:tabLst>
                      </a:pPr>
                      <a:r>
                        <a:rPr lang="en-US" sz="1100">
                          <a:effectLst/>
                        </a:rPr>
                        <a:t>Consumers Energy Proposal Evaluation Completion Target</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tc>
                  <a:txBody>
                    <a:bodyPr/>
                    <a:lstStyle/>
                    <a:p>
                      <a:pPr marL="0" marR="0" algn="l" defTabSz="457189" rtl="0" eaLnBrk="1" latinLnBrk="0" hangingPunct="1">
                        <a:lnSpc>
                          <a:spcPct val="100000"/>
                        </a:lnSpc>
                        <a:spcBef>
                          <a:spcPts val="0"/>
                        </a:spcBef>
                        <a:spcAft>
                          <a:spcPts val="0"/>
                        </a:spcAft>
                        <a:tabLst>
                          <a:tab pos="457200" algn="l"/>
                          <a:tab pos="914400" algn="l"/>
                          <a:tab pos="1371600" algn="l"/>
                        </a:tabLst>
                      </a:pPr>
                      <a:r>
                        <a:rPr lang="en-US" sz="1100" kern="1200">
                          <a:solidFill>
                            <a:schemeClr val="tx1"/>
                          </a:solidFill>
                          <a:effectLst/>
                          <a:latin typeface="+mn-lt"/>
                          <a:ea typeface="+mn-ea"/>
                          <a:cs typeface="+mn-cs"/>
                        </a:rPr>
                        <a:t>March 24, 2023</a:t>
                      </a:r>
                    </a:p>
                  </a:txBody>
                  <a:tcPr marL="45421" marR="45421" marT="21236" marB="21236" anchor="ctr"/>
                </a:tc>
                <a:extLst>
                  <a:ext uri="{0D108BD9-81ED-4DB2-BD59-A6C34878D82A}">
                    <a16:rowId xmlns:a16="http://schemas.microsoft.com/office/drawing/2014/main" val="1783882857"/>
                  </a:ext>
                </a:extLst>
              </a:tr>
              <a:tr h="274278">
                <a:tc>
                  <a:txBody>
                    <a:bodyPr/>
                    <a:lstStyle/>
                    <a:p>
                      <a:pPr marL="0" marR="0" algn="l">
                        <a:lnSpc>
                          <a:spcPct val="100000"/>
                        </a:lnSpc>
                        <a:spcBef>
                          <a:spcPts val="0"/>
                        </a:spcBef>
                        <a:spcAft>
                          <a:spcPts val="0"/>
                        </a:spcAft>
                        <a:tabLst>
                          <a:tab pos="457200" algn="l"/>
                          <a:tab pos="914400" algn="l"/>
                          <a:tab pos="1371600" algn="l"/>
                        </a:tabLst>
                      </a:pPr>
                      <a:r>
                        <a:rPr lang="en-US" sz="1100">
                          <a:effectLst/>
                        </a:rPr>
                        <a:t>Conditional Agreements Execution Target </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tc>
                  <a:txBody>
                    <a:bodyPr/>
                    <a:lstStyle/>
                    <a:p>
                      <a:pPr marL="0" marR="0" algn="l">
                        <a:lnSpc>
                          <a:spcPct val="100000"/>
                        </a:lnSpc>
                        <a:spcBef>
                          <a:spcPts val="0"/>
                        </a:spcBef>
                        <a:spcAft>
                          <a:spcPts val="0"/>
                        </a:spcAft>
                        <a:tabLst>
                          <a:tab pos="457200" algn="l"/>
                          <a:tab pos="914400" algn="l"/>
                          <a:tab pos="1371600" algn="l"/>
                        </a:tabLst>
                      </a:pPr>
                      <a:r>
                        <a:rPr lang="en-US" sz="1100">
                          <a:effectLst/>
                        </a:rPr>
                        <a:t>July 2023</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extLst>
                  <a:ext uri="{0D108BD9-81ED-4DB2-BD59-A6C34878D82A}">
                    <a16:rowId xmlns:a16="http://schemas.microsoft.com/office/drawing/2014/main" val="3344250952"/>
                  </a:ext>
                </a:extLst>
              </a:tr>
              <a:tr h="274278">
                <a:tc>
                  <a:txBody>
                    <a:bodyPr/>
                    <a:lstStyle/>
                    <a:p>
                      <a:pPr marL="0" marR="0" algn="l">
                        <a:lnSpc>
                          <a:spcPct val="100000"/>
                        </a:lnSpc>
                        <a:spcBef>
                          <a:spcPts val="0"/>
                        </a:spcBef>
                        <a:spcAft>
                          <a:spcPts val="0"/>
                        </a:spcAft>
                        <a:tabLst>
                          <a:tab pos="457200" algn="l"/>
                          <a:tab pos="914400" algn="l"/>
                          <a:tab pos="1371600" algn="l"/>
                        </a:tabLst>
                      </a:pPr>
                      <a:r>
                        <a:rPr lang="en-US" sz="1100">
                          <a:effectLst/>
                        </a:rPr>
                        <a:t>MPSC Submittal Target</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tc>
                  <a:txBody>
                    <a:bodyPr/>
                    <a:lstStyle/>
                    <a:p>
                      <a:pPr marL="0" marR="0" algn="l">
                        <a:lnSpc>
                          <a:spcPct val="100000"/>
                        </a:lnSpc>
                        <a:spcBef>
                          <a:spcPts val="0"/>
                        </a:spcBef>
                        <a:spcAft>
                          <a:spcPts val="0"/>
                        </a:spcAft>
                        <a:tabLst>
                          <a:tab pos="457200" algn="l"/>
                          <a:tab pos="914400" algn="l"/>
                          <a:tab pos="1371600" algn="l"/>
                        </a:tabLst>
                      </a:pPr>
                      <a:r>
                        <a:rPr lang="en-US" sz="1100">
                          <a:effectLst/>
                        </a:rPr>
                        <a:t>August 2023</a:t>
                      </a:r>
                      <a:endParaRPr lang="en-US" sz="1100">
                        <a:effectLst/>
                        <a:latin typeface="+mj-lt"/>
                        <a:ea typeface="Times New Roman" panose="02020603050405020304" pitchFamily="18" charset="0"/>
                        <a:cs typeface="Times New Roman" panose="02020603050405020304" pitchFamily="18" charset="0"/>
                      </a:endParaRPr>
                    </a:p>
                  </a:txBody>
                  <a:tcPr marL="45421" marR="45421" marT="21236" marB="21236" anchor="ctr"/>
                </a:tc>
                <a:extLst>
                  <a:ext uri="{0D108BD9-81ED-4DB2-BD59-A6C34878D82A}">
                    <a16:rowId xmlns:a16="http://schemas.microsoft.com/office/drawing/2014/main" val="70037503"/>
                  </a:ext>
                </a:extLst>
              </a:tr>
            </a:tbl>
          </a:graphicData>
        </a:graphic>
      </p:graphicFrame>
    </p:spTree>
    <p:extLst>
      <p:ext uri="{BB962C8B-B14F-4D97-AF65-F5344CB8AC3E}">
        <p14:creationId xmlns:p14="http://schemas.microsoft.com/office/powerpoint/2010/main" val="190075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6AE08-6924-420F-B44E-F1B9C9EE732A}"/>
              </a:ext>
            </a:extLst>
          </p:cNvPr>
          <p:cNvSpPr>
            <a:spLocks noGrp="1"/>
          </p:cNvSpPr>
          <p:nvPr>
            <p:ph type="title"/>
          </p:nvPr>
        </p:nvSpPr>
        <p:spPr/>
        <p:txBody>
          <a:bodyPr/>
          <a:lstStyle/>
          <a:p>
            <a:r>
              <a:rPr lang="en-US"/>
              <a:t>2022 IRP Solicitation: Stakeholder Feedback</a:t>
            </a:r>
          </a:p>
        </p:txBody>
      </p:sp>
      <p:sp>
        <p:nvSpPr>
          <p:cNvPr id="2" name="Slide Number Placeholder 1">
            <a:extLst>
              <a:ext uri="{FF2B5EF4-FFF2-40B4-BE49-F238E27FC236}">
                <a16:creationId xmlns:a16="http://schemas.microsoft.com/office/drawing/2014/main" id="{A163DE89-9828-472A-A5DF-EA72BB1441ED}"/>
              </a:ext>
            </a:extLst>
          </p:cNvPr>
          <p:cNvSpPr>
            <a:spLocks noGrp="1"/>
          </p:cNvSpPr>
          <p:nvPr>
            <p:ph type="sldNum" sz="quarter" idx="12"/>
          </p:nvPr>
        </p:nvSpPr>
        <p:spPr/>
        <p:txBody>
          <a:bodyPr/>
          <a:lstStyle/>
          <a:p>
            <a:fld id="{EA69B7C6-3FEA-7848-A062-37F8F6368D00}" type="slidenum">
              <a:rPr lang="en-US" smtClean="0"/>
              <a:pPr/>
              <a:t>18</a:t>
            </a:fld>
            <a:endParaRPr lang="en-US"/>
          </a:p>
        </p:txBody>
      </p:sp>
      <p:sp>
        <p:nvSpPr>
          <p:cNvPr id="6" name="Content Placeholder 5">
            <a:extLst>
              <a:ext uri="{FF2B5EF4-FFF2-40B4-BE49-F238E27FC236}">
                <a16:creationId xmlns:a16="http://schemas.microsoft.com/office/drawing/2014/main" id="{C706238D-3157-4B32-B031-19181A6EC1F7}"/>
              </a:ext>
            </a:extLst>
          </p:cNvPr>
          <p:cNvSpPr>
            <a:spLocks noGrp="1"/>
          </p:cNvSpPr>
          <p:nvPr>
            <p:ph idx="1"/>
          </p:nvPr>
        </p:nvSpPr>
        <p:spPr>
          <a:xfrm>
            <a:off x="355211" y="838180"/>
            <a:ext cx="8578396" cy="3826027"/>
          </a:xfrm>
        </p:spPr>
        <p:txBody>
          <a:bodyPr>
            <a:noAutofit/>
          </a:bodyPr>
          <a:lstStyle/>
          <a:p>
            <a:pPr>
              <a:spcBef>
                <a:spcPts val="1500"/>
              </a:spcBef>
            </a:pPr>
            <a:r>
              <a:rPr lang="en-US" sz="1400">
                <a:solidFill>
                  <a:schemeClr val="tx1"/>
                </a:solidFill>
              </a:rPr>
              <a:t>While CE and Enel X welcome comments from Stakeholders on all the materials released and the process as described in today’s session, we also have a few specific topics for comment that we’d like to highlight:</a:t>
            </a:r>
          </a:p>
          <a:p>
            <a:pPr marL="285750" indent="-285750">
              <a:spcBef>
                <a:spcPts val="1500"/>
              </a:spcBef>
              <a:buFont typeface="Arial" panose="020B0604020202020204" pitchFamily="34" charset="0"/>
              <a:buChar char="•"/>
            </a:pPr>
            <a:r>
              <a:rPr lang="en-US" sz="1400">
                <a:solidFill>
                  <a:schemeClr val="tx1"/>
                </a:solidFill>
              </a:rPr>
              <a:t>The proposal launch date is December 8, 2022 and bid events are March 1 &amp; 2, 2023. Please let us know if you have concerns regarding not having enough time to put together an RFP response.</a:t>
            </a:r>
          </a:p>
          <a:p>
            <a:pPr marL="285750" indent="-285750">
              <a:spcBef>
                <a:spcPts val="1500"/>
              </a:spcBef>
              <a:buFont typeface="Arial" panose="020B0604020202020204" pitchFamily="34" charset="0"/>
              <a:buChar char="•"/>
            </a:pPr>
            <a:r>
              <a:rPr lang="en-US" sz="1400">
                <a:solidFill>
                  <a:schemeClr val="tx1"/>
                </a:solidFill>
              </a:rPr>
              <a:t>Is the increased flexibility clear? (e.g., aggregate PPA &amp; Utility Owned bids, COD MW targets v. maximums, etc.)</a:t>
            </a:r>
          </a:p>
          <a:p>
            <a:pPr marL="285750" indent="-285750">
              <a:spcBef>
                <a:spcPts val="1500"/>
              </a:spcBef>
              <a:buFont typeface="Arial" panose="020B0604020202020204" pitchFamily="34" charset="0"/>
              <a:buChar char="•"/>
            </a:pPr>
            <a:r>
              <a:rPr lang="en-US" sz="1400">
                <a:solidFill>
                  <a:schemeClr val="tx1"/>
                </a:solidFill>
              </a:rPr>
              <a:t>Comments on new non-price Scorecard categories.</a:t>
            </a:r>
          </a:p>
        </p:txBody>
      </p:sp>
    </p:spTree>
    <p:extLst>
      <p:ext uri="{BB962C8B-B14F-4D97-AF65-F5344CB8AC3E}">
        <p14:creationId xmlns:p14="http://schemas.microsoft.com/office/powerpoint/2010/main" val="3334181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B9730-DB62-4C95-A842-441723C35FBB}"/>
              </a:ext>
            </a:extLst>
          </p:cNvPr>
          <p:cNvSpPr>
            <a:spLocks noGrp="1"/>
          </p:cNvSpPr>
          <p:nvPr>
            <p:ph type="title"/>
          </p:nvPr>
        </p:nvSpPr>
        <p:spPr/>
        <p:txBody>
          <a:bodyPr/>
          <a:lstStyle/>
          <a:p>
            <a:r>
              <a:rPr lang="en-US" b="1">
                <a:solidFill>
                  <a:srgbClr val="FFFFFF"/>
                </a:solidFill>
                <a:latin typeface="Arial" panose="020B0604020202020204" pitchFamily="34" charset="0"/>
              </a:rPr>
              <a:t>Independent Administrator Role</a:t>
            </a:r>
            <a:endParaRPr lang="en-US" b="1">
              <a:solidFill>
                <a:schemeClr val="bg1"/>
              </a:solidFill>
            </a:endParaRPr>
          </a:p>
        </p:txBody>
      </p:sp>
      <p:sp>
        <p:nvSpPr>
          <p:cNvPr id="6" name="Slide Number Placeholder 1">
            <a:extLst>
              <a:ext uri="{FF2B5EF4-FFF2-40B4-BE49-F238E27FC236}">
                <a16:creationId xmlns:a16="http://schemas.microsoft.com/office/drawing/2014/main" id="{80DCED33-1E19-47F2-A729-E2B1D2D22BD0}"/>
              </a:ext>
            </a:extLst>
          </p:cNvPr>
          <p:cNvSpPr txBox="1">
            <a:spLocks/>
          </p:cNvSpPr>
          <p:nvPr/>
        </p:nvSpPr>
        <p:spPr>
          <a:xfrm>
            <a:off x="8686800" y="4827172"/>
            <a:ext cx="378082" cy="210984"/>
          </a:xfrm>
          <a:prstGeom prst="rect">
            <a:avLst/>
          </a:prstGeom>
          <a:ln>
            <a:noFill/>
          </a:ln>
        </p:spPr>
        <p:txBody>
          <a:bodyPr vert="horz" lIns="91440" tIns="45720" rIns="91440" bIns="45720" rtlCol="0" anchor="b"/>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69B7C6-3FEA-7848-A062-37F8F6368D00}" type="slidenum">
              <a:rPr lang="en-US" smtClean="0">
                <a:solidFill>
                  <a:srgbClr val="FFFFFE"/>
                </a:solidFill>
                <a:latin typeface="Century Gothic" panose="020F0302020204030204"/>
              </a:rPr>
              <a:pPr/>
              <a:t>19</a:t>
            </a:fld>
            <a:endParaRPr lang="en-US">
              <a:solidFill>
                <a:srgbClr val="FFFFFE"/>
              </a:solidFill>
              <a:latin typeface="Century Gothic" panose="020F0302020204030204"/>
            </a:endParaRPr>
          </a:p>
        </p:txBody>
      </p:sp>
    </p:spTree>
    <p:extLst>
      <p:ext uri="{BB962C8B-B14F-4D97-AF65-F5344CB8AC3E}">
        <p14:creationId xmlns:p14="http://schemas.microsoft.com/office/powerpoint/2010/main" val="397767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320235D-069C-4931-A86C-A239640F595E}"/>
              </a:ext>
            </a:extLst>
          </p:cNvPr>
          <p:cNvGraphicFramePr>
            <a:graphicFrameLocks noChangeAspect="1"/>
          </p:cNvGraphicFramePr>
          <p:nvPr>
            <p:custDataLst>
              <p:tags r:id="rId2"/>
            </p:custDataLst>
            <p:extLst>
              <p:ext uri="{D42A27DB-BD31-4B8C-83A1-F6EECF244321}">
                <p14:modId xmlns:p14="http://schemas.microsoft.com/office/powerpoint/2010/main" val="1735165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897"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5320235D-069C-4931-A86C-A239640F595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428D303-C048-41C6-AA33-35ABB32D6630}"/>
              </a:ext>
            </a:extLst>
          </p:cNvPr>
          <p:cNvSpPr/>
          <p:nvPr>
            <p:custDataLst>
              <p:tags r:id="rId3"/>
            </p:custDataLst>
          </p:nvPr>
        </p:nvSpPr>
        <p:spPr>
          <a:xfrm>
            <a:off x="0" y="0"/>
            <a:ext cx="158750" cy="158750"/>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600" b="1">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B5E23B1F-6865-4EAD-859C-B637D352FE68}"/>
              </a:ext>
            </a:extLst>
          </p:cNvPr>
          <p:cNvSpPr>
            <a:spLocks noGrp="1"/>
          </p:cNvSpPr>
          <p:nvPr>
            <p:ph type="ctrTitle"/>
          </p:nvPr>
        </p:nvSpPr>
        <p:spPr>
          <a:xfrm>
            <a:off x="484450" y="1223963"/>
            <a:ext cx="7973750" cy="1102519"/>
          </a:xfrm>
        </p:spPr>
        <p:txBody>
          <a:bodyPr vert="horz"/>
          <a:lstStyle/>
          <a:p>
            <a:r>
              <a:rPr lang="en-US" sz="3600"/>
              <a:t>Stakeholder Meeting</a:t>
            </a:r>
            <a:br>
              <a:rPr lang="en-US" sz="3600"/>
            </a:br>
            <a:r>
              <a:rPr lang="en-US" sz="3000"/>
              <a:t>2022 Integrated Resource Plan</a:t>
            </a:r>
            <a:br>
              <a:rPr lang="en-US" sz="3000"/>
            </a:br>
            <a:r>
              <a:rPr lang="en-US" sz="3000"/>
              <a:t>Solar Solicitation</a:t>
            </a:r>
          </a:p>
        </p:txBody>
      </p:sp>
      <p:sp>
        <p:nvSpPr>
          <p:cNvPr id="3" name="Subtitle 2">
            <a:extLst>
              <a:ext uri="{FF2B5EF4-FFF2-40B4-BE49-F238E27FC236}">
                <a16:creationId xmlns:a16="http://schemas.microsoft.com/office/drawing/2014/main" id="{7754197C-F050-44F6-BD91-9D22F9A4FEDB}"/>
              </a:ext>
            </a:extLst>
          </p:cNvPr>
          <p:cNvSpPr>
            <a:spLocks noGrp="1"/>
          </p:cNvSpPr>
          <p:nvPr>
            <p:ph type="subTitle" idx="1"/>
          </p:nvPr>
        </p:nvSpPr>
        <p:spPr/>
        <p:txBody>
          <a:bodyPr vert="horz" lIns="91440" tIns="45720" rIns="91440" bIns="45720" rtlCol="0" anchor="t">
            <a:normAutofit/>
          </a:bodyPr>
          <a:lstStyle/>
          <a:p>
            <a:r>
              <a:rPr lang="en-US"/>
              <a:t>November 8, 2022</a:t>
            </a:r>
          </a:p>
        </p:txBody>
      </p:sp>
    </p:spTree>
    <p:extLst>
      <p:ext uri="{BB962C8B-B14F-4D97-AF65-F5344CB8AC3E}">
        <p14:creationId xmlns:p14="http://schemas.microsoft.com/office/powerpoint/2010/main" val="395981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3235" y="516595"/>
            <a:ext cx="6291125" cy="311434"/>
          </a:xfrm>
        </p:spPr>
        <p:txBody>
          <a:bodyPr/>
          <a:lstStyle/>
          <a:p>
            <a:r>
              <a:rPr lang="en-US">
                <a:solidFill>
                  <a:srgbClr val="461E7D"/>
                </a:solidFill>
              </a:rPr>
              <a:t>Independent Administrator</a:t>
            </a:r>
            <a:br>
              <a:rPr lang="en-US">
                <a:solidFill>
                  <a:srgbClr val="461E7D"/>
                </a:solidFill>
              </a:rPr>
            </a:br>
            <a:r>
              <a:rPr lang="en-US">
                <a:solidFill>
                  <a:srgbClr val="461E7D"/>
                </a:solidFill>
              </a:rPr>
              <a:t> </a:t>
            </a:r>
          </a:p>
        </p:txBody>
      </p:sp>
      <p:sp>
        <p:nvSpPr>
          <p:cNvPr id="55" name="Text Placeholder 23">
            <a:extLst>
              <a:ext uri="{FF2B5EF4-FFF2-40B4-BE49-F238E27FC236}">
                <a16:creationId xmlns:a16="http://schemas.microsoft.com/office/drawing/2014/main" id="{DDC61374-5D99-45B5-9239-B0FD12D99B17}"/>
              </a:ext>
            </a:extLst>
          </p:cNvPr>
          <p:cNvSpPr>
            <a:spLocks noGrp="1"/>
          </p:cNvSpPr>
          <p:nvPr>
            <p:ph type="body" sz="quarter" idx="13"/>
          </p:nvPr>
        </p:nvSpPr>
        <p:spPr>
          <a:xfrm>
            <a:off x="506531" y="814025"/>
            <a:ext cx="5712620" cy="221819"/>
          </a:xfrm>
        </p:spPr>
        <p:txBody>
          <a:bodyPr vert="horz" wrap="square" lIns="0" tIns="0" rIns="0" bIns="0" rtlCol="0" anchor="t">
            <a:noAutofit/>
          </a:bodyPr>
          <a:lstStyle/>
          <a:p>
            <a:r>
              <a:rPr lang="en-US" sz="1200">
                <a:ea typeface="+mj-ea"/>
                <a:cs typeface="+mj-cs"/>
              </a:rPr>
              <a:t>Role Overview, Conflict of Interest Statement</a:t>
            </a:r>
            <a:endParaRPr lang="en-US"/>
          </a:p>
        </p:txBody>
      </p:sp>
      <p:sp>
        <p:nvSpPr>
          <p:cNvPr id="5" name="Rectangle 4"/>
          <p:cNvSpPr/>
          <p:nvPr/>
        </p:nvSpPr>
        <p:spPr>
          <a:xfrm>
            <a:off x="483235" y="1173182"/>
            <a:ext cx="8303003" cy="3704860"/>
          </a:xfrm>
          <a:prstGeom prst="rect">
            <a:avLst/>
          </a:prstGeom>
        </p:spPr>
        <p:txBody>
          <a:bodyPr wrap="square" anchor="t">
            <a:spAutoFit/>
          </a:bodyPr>
          <a:lstStyle/>
          <a:p>
            <a:r>
              <a:rPr lang="en-US" sz="900" b="1">
                <a:solidFill>
                  <a:srgbClr val="000000"/>
                </a:solidFill>
                <a:latin typeface="+mj-lt"/>
              </a:rPr>
              <a:t>Any communications related to this RFP or the Solicitation process must be submitted to Consumers Energy's Independent Administrator, Enel X, through the links provided on the Solicitation Website within the 'Questions' section.</a:t>
            </a:r>
          </a:p>
          <a:p>
            <a:endParaRPr lang="en-US" sz="900">
              <a:solidFill>
                <a:srgbClr val="000000"/>
              </a:solidFill>
              <a:latin typeface="+mj-lt"/>
            </a:endParaRPr>
          </a:p>
          <a:p>
            <a:r>
              <a:rPr lang="en-US" sz="900">
                <a:solidFill>
                  <a:srgbClr val="000000"/>
                </a:solidFill>
                <a:latin typeface="+mj-lt"/>
              </a:rPr>
              <a:t>Please note that Enel X is a distinct and independent operating company from Enel Green Power (a renewable energy developer). Enel X does not have a renewable energy development arm or ability/intent to participate within the Consumers Energy RFP process. While both separate entities share part of a common name and holding company, there are no overlapping components between each entity and absolutely no preferential treatment(s), reciprocal or otherwise, given between Enel X and Enel Green Power.</a:t>
            </a:r>
          </a:p>
          <a:p>
            <a:br>
              <a:rPr lang="en-US" sz="900">
                <a:solidFill>
                  <a:srgbClr val="000000"/>
                </a:solidFill>
                <a:latin typeface="+mj-lt"/>
              </a:rPr>
            </a:br>
            <a:r>
              <a:rPr lang="en-US" sz="900">
                <a:solidFill>
                  <a:srgbClr val="000000"/>
                </a:solidFill>
                <a:latin typeface="+mj-lt"/>
              </a:rPr>
              <a:t>Enel X, as the Independent Administrator, does not, and will not share the sensitive information provided by respondents with affiliates of Enel or other Enel Group companies. Further, Enel X will conduct and manage all facets of the Consumers Energy RFP process with the utmost transparency while ensuring that all respondents are treated fairly, equitably, and without bias (real or perceived). Enel X takes both our partners’ and respondents’ confidentiality and the establishment of a level playing field for all respondents seriously and has detailed protocols to ensure that all confidential information remains confidential and that all administered RFPs afford equal opportunity to every respondent.</a:t>
            </a:r>
          </a:p>
          <a:p>
            <a:br>
              <a:rPr lang="en-US" sz="900">
                <a:solidFill>
                  <a:srgbClr val="000000"/>
                </a:solidFill>
                <a:latin typeface="+mj-lt"/>
              </a:rPr>
            </a:br>
            <a:r>
              <a:rPr lang="en-US" sz="900">
                <a:solidFill>
                  <a:srgbClr val="000000"/>
                </a:solidFill>
                <a:latin typeface="+mj-lt"/>
              </a:rPr>
              <a:t>Enel X employees must observe an obligation of confidentiality and neutrality while performing Independent Administrator services, and may not disclose confidential information outside of Enel X (including employees of other companies of the Enel Group, respondents, other customers, etc.) or provide preferential treatment to any respondent. For this purpose, Enel X has established:</a:t>
            </a:r>
          </a:p>
          <a:p>
            <a:endParaRPr lang="en-US" sz="900">
              <a:solidFill>
                <a:srgbClr val="000000"/>
              </a:solidFill>
              <a:latin typeface="+mj-lt"/>
            </a:endParaRPr>
          </a:p>
          <a:p>
            <a:pPr marL="128588" indent="-128588">
              <a:buFont typeface="Arial"/>
              <a:buChar char="•"/>
            </a:pPr>
            <a:r>
              <a:rPr lang="en-US" sz="900">
                <a:solidFill>
                  <a:srgbClr val="000000"/>
                </a:solidFill>
                <a:latin typeface="+mj-lt"/>
              </a:rPr>
              <a:t>Physical separation of databases belonging to different companies within the Enel group;</a:t>
            </a:r>
          </a:p>
          <a:p>
            <a:pPr marL="128588" indent="-128588">
              <a:buFont typeface="Arial"/>
              <a:buChar char="•"/>
            </a:pPr>
            <a:r>
              <a:rPr lang="en-US" sz="900">
                <a:solidFill>
                  <a:srgbClr val="000000"/>
                </a:solidFill>
                <a:latin typeface="+mj-lt"/>
              </a:rPr>
              <a:t>Regulation of access to the Enel X Solicitation Website; and</a:t>
            </a:r>
          </a:p>
          <a:p>
            <a:pPr marL="128588" indent="-128588">
              <a:buFont typeface="Arial"/>
              <a:buChar char="•"/>
            </a:pPr>
            <a:r>
              <a:rPr lang="en-US" sz="900">
                <a:solidFill>
                  <a:srgbClr val="000000"/>
                </a:solidFill>
                <a:latin typeface="+mj-lt"/>
              </a:rPr>
              <a:t>Signature of a specific confidentiality and neutrality declaration by each Enel X employee providing these services in order to define a general duty of confidentiality and neutrality in the performance of their activities. </a:t>
            </a:r>
          </a:p>
          <a:p>
            <a:pPr marL="128588" indent="-128588">
              <a:buFont typeface="Arial"/>
              <a:buChar char="•"/>
            </a:pPr>
            <a:endParaRPr lang="en-US" sz="900" b="1">
              <a:solidFill>
                <a:srgbClr val="000000"/>
              </a:solidFill>
              <a:latin typeface="+mj-lt"/>
            </a:endParaRPr>
          </a:p>
          <a:p>
            <a:r>
              <a:rPr lang="en-US" sz="900" b="1">
                <a:solidFill>
                  <a:srgbClr val="FF0000"/>
                </a:solidFill>
                <a:latin typeface="+mj-lt"/>
              </a:rPr>
              <a:t>In addition to following protocols outlined within the RFP document regarding the treatment of confidential information, Enel X is also willing to establish non-disclosure agreements between its organization and Respondents. </a:t>
            </a:r>
          </a:p>
          <a:p>
            <a:endParaRPr lang="en-US" sz="975">
              <a:solidFill>
                <a:srgbClr val="000000"/>
              </a:solidFill>
              <a:latin typeface="Avenir"/>
            </a:endParaRPr>
          </a:p>
        </p:txBody>
      </p:sp>
      <p:sp>
        <p:nvSpPr>
          <p:cNvPr id="8" name="Slide Number Placeholder 1">
            <a:extLst>
              <a:ext uri="{FF2B5EF4-FFF2-40B4-BE49-F238E27FC236}">
                <a16:creationId xmlns:a16="http://schemas.microsoft.com/office/drawing/2014/main" id="{FB9663F4-DFC0-482F-85AA-5A2C37364F77}"/>
              </a:ext>
            </a:extLst>
          </p:cNvPr>
          <p:cNvSpPr txBox="1">
            <a:spLocks/>
          </p:cNvSpPr>
          <p:nvPr/>
        </p:nvSpPr>
        <p:spPr>
          <a:xfrm>
            <a:off x="8686800" y="4827172"/>
            <a:ext cx="378082" cy="210984"/>
          </a:xfrm>
          <a:prstGeom prst="rect">
            <a:avLst/>
          </a:prstGeom>
          <a:ln>
            <a:noFill/>
          </a:ln>
        </p:spPr>
        <p:txBody>
          <a:bodyPr vert="horz" lIns="91440" tIns="45720" rIns="91440" bIns="45720" rtlCol="0" anchor="b"/>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69B7C6-3FEA-7848-A062-37F8F6368D00}" type="slidenum">
              <a:rPr lang="en-US" smtClean="0">
                <a:solidFill>
                  <a:srgbClr val="000000"/>
                </a:solidFill>
                <a:latin typeface="Century Gothic" panose="020F0302020204030204"/>
              </a:rPr>
              <a:pPr/>
              <a:t>20</a:t>
            </a:fld>
            <a:endParaRPr lang="en-US">
              <a:solidFill>
                <a:srgbClr val="000000"/>
              </a:solidFill>
              <a:latin typeface="Century Gothic" panose="020F0302020204030204"/>
            </a:endParaRPr>
          </a:p>
        </p:txBody>
      </p:sp>
    </p:spTree>
    <p:extLst>
      <p:ext uri="{BB962C8B-B14F-4D97-AF65-F5344CB8AC3E}">
        <p14:creationId xmlns:p14="http://schemas.microsoft.com/office/powerpoint/2010/main" val="3530434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3235" y="516596"/>
            <a:ext cx="5712620" cy="311434"/>
          </a:xfrm>
        </p:spPr>
        <p:txBody>
          <a:bodyPr/>
          <a:lstStyle/>
          <a:p>
            <a:r>
              <a:rPr lang="en-US">
                <a:solidFill>
                  <a:srgbClr val="461E7D"/>
                </a:solidFill>
              </a:rPr>
              <a:t>Charter</a:t>
            </a:r>
          </a:p>
        </p:txBody>
      </p:sp>
      <p:sp>
        <p:nvSpPr>
          <p:cNvPr id="2" name="TextBox 1"/>
          <p:cNvSpPr txBox="1"/>
          <p:nvPr/>
        </p:nvSpPr>
        <p:spPr>
          <a:xfrm>
            <a:off x="1330612" y="1798734"/>
            <a:ext cx="6482779" cy="1828706"/>
          </a:xfrm>
          <a:prstGeom prst="rect">
            <a:avLst/>
          </a:prstGeom>
          <a:noFill/>
        </p:spPr>
        <p:txBody>
          <a:bodyPr wrap="square" lIns="0" tIns="0" rIns="0" bIns="0" rtlCol="0">
            <a:spAutoFit/>
          </a:bodyPr>
          <a:lstStyle/>
          <a:p>
            <a:pPr algn="ctr" defTabSz="685783">
              <a:lnSpc>
                <a:spcPts val="750"/>
              </a:lnSpc>
            </a:pPr>
            <a:endParaRPr lang="en-US" sz="2100" b="1" i="1">
              <a:solidFill>
                <a:srgbClr val="461E7D"/>
              </a:solidFill>
              <a:latin typeface="Arial"/>
            </a:endParaRPr>
          </a:p>
          <a:p>
            <a:pPr algn="ctr" defTabSz="685783">
              <a:spcBef>
                <a:spcPts val="450"/>
              </a:spcBef>
            </a:pPr>
            <a:r>
              <a:rPr lang="en-US" i="1">
                <a:solidFill>
                  <a:srgbClr val="000000"/>
                </a:solidFill>
                <a:latin typeface="Arial"/>
              </a:rPr>
              <a:t>Enel X, as the Independent Administrator for the IRP RFP solicitations, will support stakeholders through RFP development, independently and without bias administer fair and transparent solicitations, provide individualistic support to respondents, collect and score proposals, produce scored shortlists, and provide regulatory support post-solicitation. </a:t>
            </a:r>
          </a:p>
        </p:txBody>
      </p:sp>
      <p:sp>
        <p:nvSpPr>
          <p:cNvPr id="7" name="Slide Number Placeholder 1">
            <a:extLst>
              <a:ext uri="{FF2B5EF4-FFF2-40B4-BE49-F238E27FC236}">
                <a16:creationId xmlns:a16="http://schemas.microsoft.com/office/drawing/2014/main" id="{CDE6E688-C000-4684-BEAB-E9B0C4E09E62}"/>
              </a:ext>
            </a:extLst>
          </p:cNvPr>
          <p:cNvSpPr txBox="1">
            <a:spLocks/>
          </p:cNvSpPr>
          <p:nvPr/>
        </p:nvSpPr>
        <p:spPr>
          <a:xfrm>
            <a:off x="8686800" y="4827172"/>
            <a:ext cx="378082" cy="210984"/>
          </a:xfrm>
          <a:prstGeom prst="rect">
            <a:avLst/>
          </a:prstGeom>
          <a:ln>
            <a:noFill/>
          </a:ln>
        </p:spPr>
        <p:txBody>
          <a:bodyPr vert="horz" lIns="91440" tIns="45720" rIns="91440" bIns="45720" rtlCol="0" anchor="b"/>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69B7C6-3FEA-7848-A062-37F8F6368D00}" type="slidenum">
              <a:rPr lang="en-US" smtClean="0">
                <a:solidFill>
                  <a:srgbClr val="000000"/>
                </a:solidFill>
                <a:latin typeface="Century Gothic" panose="020F0302020204030204"/>
              </a:rPr>
              <a:pPr/>
              <a:t>21</a:t>
            </a:fld>
            <a:endParaRPr lang="en-US">
              <a:solidFill>
                <a:srgbClr val="000000"/>
              </a:solidFill>
              <a:latin typeface="Century Gothic" panose="020F0302020204030204"/>
            </a:endParaRPr>
          </a:p>
        </p:txBody>
      </p:sp>
    </p:spTree>
    <p:extLst>
      <p:ext uri="{BB962C8B-B14F-4D97-AF65-F5344CB8AC3E}">
        <p14:creationId xmlns:p14="http://schemas.microsoft.com/office/powerpoint/2010/main" val="2301414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3235" y="516596"/>
            <a:ext cx="5712620" cy="311434"/>
          </a:xfrm>
        </p:spPr>
        <p:txBody>
          <a:bodyPr/>
          <a:lstStyle/>
          <a:p>
            <a:r>
              <a:rPr lang="en-US">
                <a:solidFill>
                  <a:srgbClr val="461E7D"/>
                </a:solidFill>
              </a:rPr>
              <a:t>Independent Administrator Deliverables</a:t>
            </a:r>
          </a:p>
        </p:txBody>
      </p:sp>
      <p:sp>
        <p:nvSpPr>
          <p:cNvPr id="2" name="TextBox 1"/>
          <p:cNvSpPr txBox="1"/>
          <p:nvPr/>
        </p:nvSpPr>
        <p:spPr>
          <a:xfrm>
            <a:off x="332360" y="1084291"/>
            <a:ext cx="6158249" cy="3731791"/>
          </a:xfrm>
          <a:prstGeom prst="rect">
            <a:avLst/>
          </a:prstGeom>
          <a:noFill/>
        </p:spPr>
        <p:txBody>
          <a:bodyPr wrap="square" lIns="0" tIns="0" rIns="0" bIns="0" rtlCol="0">
            <a:spAutoFit/>
          </a:bodyPr>
          <a:lstStyle/>
          <a:p>
            <a:pPr defTabSz="685783"/>
            <a:r>
              <a:rPr lang="en-US" sz="1200" b="1">
                <a:solidFill>
                  <a:srgbClr val="461E7D"/>
                </a:solidFill>
                <a:latin typeface="Arial"/>
              </a:rPr>
              <a:t>Primary Deliverables – Five Stage/Phase RFP Process</a:t>
            </a:r>
          </a:p>
          <a:p>
            <a:pPr marL="257168" indent="-257168" defTabSz="685783">
              <a:spcBef>
                <a:spcPts val="450"/>
              </a:spcBef>
              <a:buFont typeface="+mj-lt"/>
              <a:buAutoNum type="arabicPeriod"/>
            </a:pPr>
            <a:r>
              <a:rPr lang="en-US" sz="1050" b="1">
                <a:solidFill>
                  <a:srgbClr val="000000"/>
                </a:solidFill>
                <a:latin typeface="Arial"/>
              </a:rPr>
              <a:t>Preparation Phase</a:t>
            </a:r>
          </a:p>
          <a:p>
            <a:pPr marL="557199" lvl="1" indent="-214308" defTabSz="685783">
              <a:spcBef>
                <a:spcPts val="450"/>
              </a:spcBef>
              <a:buFont typeface="Arial" panose="020B0604020202020204" pitchFamily="34" charset="0"/>
              <a:buChar char="•"/>
            </a:pPr>
            <a:r>
              <a:rPr lang="en-US" sz="1050">
                <a:solidFill>
                  <a:srgbClr val="000000"/>
                </a:solidFill>
                <a:latin typeface="Arial"/>
              </a:rPr>
              <a:t>Review and provide comments to CEC VGP documents, materials</a:t>
            </a:r>
          </a:p>
          <a:p>
            <a:pPr marL="557199" lvl="1" indent="-214308" defTabSz="685783">
              <a:spcBef>
                <a:spcPts val="450"/>
              </a:spcBef>
              <a:buFont typeface="Arial" panose="020B0604020202020204" pitchFamily="34" charset="0"/>
              <a:buChar char="•"/>
            </a:pPr>
            <a:r>
              <a:rPr lang="en-US" sz="1050">
                <a:solidFill>
                  <a:srgbClr val="000000"/>
                </a:solidFill>
                <a:latin typeface="Arial"/>
              </a:rPr>
              <a:t>Attend stakeholder workshop and provide support to stakeholders</a:t>
            </a:r>
          </a:p>
          <a:p>
            <a:pPr marL="557199" lvl="1" indent="-214308" defTabSz="685783">
              <a:spcBef>
                <a:spcPts val="450"/>
              </a:spcBef>
              <a:buFont typeface="Arial" panose="020B0604020202020204" pitchFamily="34" charset="0"/>
              <a:buChar char="•"/>
            </a:pPr>
            <a:r>
              <a:rPr lang="en-US" sz="1050">
                <a:solidFill>
                  <a:srgbClr val="000000"/>
                </a:solidFill>
                <a:latin typeface="Arial"/>
              </a:rPr>
              <a:t>Draft solicitation advertisements</a:t>
            </a:r>
          </a:p>
          <a:p>
            <a:pPr marL="257168" indent="-257168" defTabSz="685783">
              <a:spcBef>
                <a:spcPts val="450"/>
              </a:spcBef>
              <a:buFont typeface="+mj-lt"/>
              <a:buAutoNum type="arabicPeriod"/>
            </a:pPr>
            <a:r>
              <a:rPr lang="en-US" sz="1050" b="1">
                <a:solidFill>
                  <a:srgbClr val="000000"/>
                </a:solidFill>
                <a:latin typeface="Arial"/>
              </a:rPr>
              <a:t>Solicitation Phase</a:t>
            </a:r>
          </a:p>
          <a:p>
            <a:pPr marL="557199" lvl="1" indent="-214308" defTabSz="685783">
              <a:spcBef>
                <a:spcPts val="450"/>
              </a:spcBef>
              <a:buFont typeface="Arial" panose="020B0604020202020204" pitchFamily="34" charset="0"/>
              <a:buChar char="•"/>
            </a:pPr>
            <a:r>
              <a:rPr lang="en-US" sz="1050">
                <a:solidFill>
                  <a:srgbClr val="000000"/>
                </a:solidFill>
                <a:latin typeface="Arial"/>
              </a:rPr>
              <a:t>Issue notice, solicitation, and launch solicitation website</a:t>
            </a:r>
          </a:p>
          <a:p>
            <a:pPr marL="557199" lvl="1" indent="-214308" defTabSz="685783">
              <a:spcBef>
                <a:spcPts val="450"/>
              </a:spcBef>
              <a:buFont typeface="Arial" panose="020B0604020202020204" pitchFamily="34" charset="0"/>
              <a:buChar char="•"/>
            </a:pPr>
            <a:r>
              <a:rPr lang="en-US" sz="1050">
                <a:solidFill>
                  <a:srgbClr val="000000"/>
                </a:solidFill>
                <a:latin typeface="Arial"/>
              </a:rPr>
              <a:t>Provide support to respondents, collect participation prerequisites</a:t>
            </a:r>
          </a:p>
          <a:p>
            <a:pPr marL="257168" indent="-257168" defTabSz="685783">
              <a:spcBef>
                <a:spcPts val="450"/>
              </a:spcBef>
              <a:buFont typeface="+mj-lt"/>
              <a:buAutoNum type="arabicPeriod"/>
            </a:pPr>
            <a:r>
              <a:rPr lang="en-US" sz="1050" b="1">
                <a:solidFill>
                  <a:srgbClr val="000000"/>
                </a:solidFill>
                <a:latin typeface="Arial"/>
              </a:rPr>
              <a:t>Evaluation Phase</a:t>
            </a:r>
          </a:p>
          <a:p>
            <a:pPr marL="600060" lvl="1" indent="-257168" defTabSz="685783">
              <a:spcBef>
                <a:spcPts val="450"/>
              </a:spcBef>
              <a:buFont typeface="Arial" panose="020B0604020202020204" pitchFamily="34" charset="0"/>
              <a:buChar char="•"/>
            </a:pPr>
            <a:r>
              <a:rPr lang="en-US" sz="1050">
                <a:solidFill>
                  <a:srgbClr val="000000"/>
                </a:solidFill>
                <a:latin typeface="Arial"/>
              </a:rPr>
              <a:t>Conduct initial screen of proposals, prepare initial evaluation results</a:t>
            </a:r>
          </a:p>
          <a:p>
            <a:pPr marL="600060" lvl="1" indent="-257168" defTabSz="685783">
              <a:spcBef>
                <a:spcPts val="450"/>
              </a:spcBef>
              <a:buFont typeface="Arial" panose="020B0604020202020204" pitchFamily="34" charset="0"/>
              <a:buChar char="•"/>
            </a:pPr>
            <a:r>
              <a:rPr lang="en-US" sz="1050">
                <a:solidFill>
                  <a:srgbClr val="000000"/>
                </a:solidFill>
                <a:latin typeface="Arial"/>
              </a:rPr>
              <a:t>Prepare final evaluation results and ranked short lists of proposals</a:t>
            </a:r>
          </a:p>
          <a:p>
            <a:pPr marL="257168" indent="-257168" defTabSz="685783">
              <a:spcBef>
                <a:spcPts val="450"/>
              </a:spcBef>
              <a:buFont typeface="+mj-lt"/>
              <a:buAutoNum type="arabicPeriod"/>
            </a:pPr>
            <a:r>
              <a:rPr lang="en-US" sz="1050" b="1">
                <a:solidFill>
                  <a:srgbClr val="000000"/>
                </a:solidFill>
                <a:latin typeface="Arial"/>
              </a:rPr>
              <a:t>Selection Phase</a:t>
            </a:r>
          </a:p>
          <a:p>
            <a:pPr marL="557199" lvl="1" indent="-214308" defTabSz="685783">
              <a:spcBef>
                <a:spcPts val="450"/>
              </a:spcBef>
              <a:buFont typeface="Arial" panose="020B0604020202020204" pitchFamily="34" charset="0"/>
              <a:buChar char="•"/>
            </a:pPr>
            <a:r>
              <a:rPr lang="en-US" sz="1050">
                <a:solidFill>
                  <a:srgbClr val="000000"/>
                </a:solidFill>
                <a:latin typeface="Arial"/>
              </a:rPr>
              <a:t>Field CEC award selections, identify potential affiliate transactions</a:t>
            </a:r>
          </a:p>
          <a:p>
            <a:pPr marL="557199" lvl="1" indent="-214308" defTabSz="685783">
              <a:spcBef>
                <a:spcPts val="450"/>
              </a:spcBef>
              <a:buFont typeface="Arial" panose="020B0604020202020204" pitchFamily="34" charset="0"/>
              <a:buChar char="•"/>
            </a:pPr>
            <a:r>
              <a:rPr lang="en-US" sz="1050">
                <a:solidFill>
                  <a:srgbClr val="000000"/>
                </a:solidFill>
                <a:latin typeface="Arial"/>
              </a:rPr>
              <a:t>Develop draft and final Independent Administrator reports</a:t>
            </a:r>
          </a:p>
          <a:p>
            <a:pPr marL="257168" indent="-257168" defTabSz="685783">
              <a:spcBef>
                <a:spcPts val="450"/>
              </a:spcBef>
              <a:buFont typeface="+mj-lt"/>
              <a:buAutoNum type="arabicPeriod"/>
            </a:pPr>
            <a:r>
              <a:rPr lang="en-US" sz="1050" b="1">
                <a:solidFill>
                  <a:srgbClr val="000000"/>
                </a:solidFill>
                <a:latin typeface="Arial"/>
              </a:rPr>
              <a:t>Approval Phase</a:t>
            </a:r>
          </a:p>
          <a:p>
            <a:pPr marL="557199" lvl="1" indent="-214308" defTabSz="685783">
              <a:spcBef>
                <a:spcPts val="450"/>
              </a:spcBef>
              <a:buFont typeface="Arial" panose="020B0604020202020204" pitchFamily="34" charset="0"/>
              <a:buChar char="•"/>
            </a:pPr>
            <a:r>
              <a:rPr lang="en-US" sz="1050">
                <a:solidFill>
                  <a:srgbClr val="000000"/>
                </a:solidFill>
                <a:latin typeface="Arial"/>
              </a:rPr>
              <a:t>Support inquiries from MPSC Staff regarding bid validation and confirmation of the fairness and transparency of the solicitation process </a:t>
            </a:r>
          </a:p>
        </p:txBody>
      </p:sp>
      <p:sp>
        <p:nvSpPr>
          <p:cNvPr id="8" name="Slide Number Placeholder 1">
            <a:extLst>
              <a:ext uri="{FF2B5EF4-FFF2-40B4-BE49-F238E27FC236}">
                <a16:creationId xmlns:a16="http://schemas.microsoft.com/office/drawing/2014/main" id="{2BA71E28-C81B-4A47-B11D-3286C218D1A7}"/>
              </a:ext>
            </a:extLst>
          </p:cNvPr>
          <p:cNvSpPr txBox="1">
            <a:spLocks/>
          </p:cNvSpPr>
          <p:nvPr/>
        </p:nvSpPr>
        <p:spPr>
          <a:xfrm>
            <a:off x="8686800" y="4827172"/>
            <a:ext cx="378082" cy="210984"/>
          </a:xfrm>
          <a:prstGeom prst="rect">
            <a:avLst/>
          </a:prstGeom>
          <a:ln>
            <a:noFill/>
          </a:ln>
        </p:spPr>
        <p:txBody>
          <a:bodyPr vert="horz" lIns="91440" tIns="45720" rIns="91440" bIns="45720" rtlCol="0" anchor="b"/>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69B7C6-3FEA-7848-A062-37F8F6368D00}" type="slidenum">
              <a:rPr lang="en-US" smtClean="0">
                <a:solidFill>
                  <a:srgbClr val="000000"/>
                </a:solidFill>
                <a:latin typeface="Century Gothic" panose="020F0302020204030204"/>
              </a:rPr>
              <a:pPr/>
              <a:t>22</a:t>
            </a:fld>
            <a:endParaRPr lang="en-US">
              <a:solidFill>
                <a:srgbClr val="000000"/>
              </a:solidFill>
              <a:latin typeface="Century Gothic" panose="020F0302020204030204"/>
            </a:endParaRPr>
          </a:p>
        </p:txBody>
      </p:sp>
    </p:spTree>
    <p:extLst>
      <p:ext uri="{BB962C8B-B14F-4D97-AF65-F5344CB8AC3E}">
        <p14:creationId xmlns:p14="http://schemas.microsoft.com/office/powerpoint/2010/main" val="425801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6AE08-6924-420F-B44E-F1B9C9EE732A}"/>
              </a:ext>
            </a:extLst>
          </p:cNvPr>
          <p:cNvSpPr>
            <a:spLocks noGrp="1"/>
          </p:cNvSpPr>
          <p:nvPr>
            <p:ph type="title"/>
          </p:nvPr>
        </p:nvSpPr>
        <p:spPr/>
        <p:txBody>
          <a:bodyPr/>
          <a:lstStyle/>
          <a:p>
            <a:r>
              <a:rPr lang="en-US"/>
              <a:t>Instructions to Submit Comments / Questions</a:t>
            </a:r>
          </a:p>
        </p:txBody>
      </p:sp>
      <p:sp>
        <p:nvSpPr>
          <p:cNvPr id="2" name="Slide Number Placeholder 1">
            <a:extLst>
              <a:ext uri="{FF2B5EF4-FFF2-40B4-BE49-F238E27FC236}">
                <a16:creationId xmlns:a16="http://schemas.microsoft.com/office/drawing/2014/main" id="{A163DE89-9828-472A-A5DF-EA72BB1441E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69B7C6-3FEA-7848-A062-37F8F6368D00}" type="slidenum">
              <a:rPr kumimoji="0" lang="en-US" sz="1000" b="0" i="0" u="none" strike="noStrike" kern="1200" cap="none" spc="0" normalizeH="0" baseline="0" noProof="0" smtClean="0">
                <a:ln>
                  <a:noFill/>
                </a:ln>
                <a:solidFill>
                  <a:srgbClr val="FFFFFE"/>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srgbClr val="FFFFFE"/>
              </a:solidFill>
              <a:effectLst/>
              <a:uLnTx/>
              <a:uFillTx/>
              <a:latin typeface="Century Gothic" panose="020F0302020204030204"/>
              <a:ea typeface="+mn-ea"/>
              <a:cs typeface="+mn-cs"/>
            </a:endParaRPr>
          </a:p>
        </p:txBody>
      </p:sp>
      <p:sp>
        <p:nvSpPr>
          <p:cNvPr id="6" name="Content Placeholder 5">
            <a:extLst>
              <a:ext uri="{FF2B5EF4-FFF2-40B4-BE49-F238E27FC236}">
                <a16:creationId xmlns:a16="http://schemas.microsoft.com/office/drawing/2014/main" id="{C706238D-3157-4B32-B031-19181A6EC1F7}"/>
              </a:ext>
            </a:extLst>
          </p:cNvPr>
          <p:cNvSpPr>
            <a:spLocks noGrp="1"/>
          </p:cNvSpPr>
          <p:nvPr>
            <p:ph idx="1"/>
          </p:nvPr>
        </p:nvSpPr>
        <p:spPr>
          <a:xfrm>
            <a:off x="355210" y="686762"/>
            <a:ext cx="8578396" cy="3248298"/>
          </a:xfrm>
        </p:spPr>
        <p:txBody>
          <a:bodyPr>
            <a:noAutofit/>
          </a:bodyPr>
          <a:lstStyle/>
          <a:p>
            <a:pPr algn="ctr">
              <a:spcBef>
                <a:spcPts val="1800"/>
              </a:spcBef>
            </a:pPr>
            <a:r>
              <a:rPr lang="en-US" b="1" i="1">
                <a:solidFill>
                  <a:schemeClr val="tx1"/>
                </a:solidFill>
              </a:rPr>
              <a:t>Thank you for your participation today! </a:t>
            </a:r>
          </a:p>
          <a:p>
            <a:pPr>
              <a:spcBef>
                <a:spcPts val="1800"/>
              </a:spcBef>
            </a:pPr>
            <a:r>
              <a:rPr lang="en-US">
                <a:solidFill>
                  <a:schemeClr val="tx1"/>
                </a:solidFill>
              </a:rPr>
              <a:t>Consumers Energy and Enel X teams are willing to take live questions at this time. Please note that your identity </a:t>
            </a:r>
            <a:r>
              <a:rPr lang="en-US" b="1" i="1" u="sng">
                <a:solidFill>
                  <a:schemeClr val="tx1"/>
                </a:solidFill>
              </a:rPr>
              <a:t>will be known</a:t>
            </a:r>
            <a:r>
              <a:rPr lang="en-US">
                <a:solidFill>
                  <a:schemeClr val="tx1"/>
                </a:solidFill>
              </a:rPr>
              <a:t> if using this feature. Any questions the team cannot field immediately, will be responded via our formal Q &amp; A process. Please use the raise hand function. </a:t>
            </a:r>
          </a:p>
          <a:p>
            <a:pPr>
              <a:spcBef>
                <a:spcPts val="1800"/>
              </a:spcBef>
            </a:pPr>
            <a:r>
              <a:rPr lang="en-US">
                <a:solidFill>
                  <a:schemeClr val="tx1"/>
                </a:solidFill>
              </a:rPr>
              <a:t>Please submit formal comments, suggestions, and questions via email at </a:t>
            </a:r>
            <a:r>
              <a:rPr lang="en-US">
                <a:solidFill>
                  <a:schemeClr val="tx1"/>
                </a:solidFill>
                <a:hlinkClick r:id="rId3">
                  <a:extLst>
                    <a:ext uri="{A12FA001-AC4F-418D-AE19-62706E023703}">
                      <ahyp:hlinkClr xmlns:ahyp="http://schemas.microsoft.com/office/drawing/2018/hyperlinkcolor" val="tx"/>
                    </a:ext>
                  </a:extLst>
                </a:hlinkClick>
              </a:rPr>
              <a:t>CECIA.enelxnorthamerica@enel.com</a:t>
            </a:r>
            <a:r>
              <a:rPr lang="en-US">
                <a:solidFill>
                  <a:schemeClr val="tx1"/>
                </a:solidFill>
              </a:rPr>
              <a:t> by </a:t>
            </a:r>
            <a:r>
              <a:rPr lang="en-US" b="1" i="1" u="sng">
                <a:solidFill>
                  <a:schemeClr val="tx1"/>
                </a:solidFill>
              </a:rPr>
              <a:t>November 15, 2022</a:t>
            </a:r>
            <a:r>
              <a:rPr lang="en-US">
                <a:solidFill>
                  <a:schemeClr val="tx1"/>
                </a:solidFill>
              </a:rPr>
              <a:t>. These questions will be provided to Consumers Energy without Respondent identifying information. </a:t>
            </a:r>
          </a:p>
          <a:p>
            <a:pPr>
              <a:spcBef>
                <a:spcPts val="1800"/>
              </a:spcBef>
            </a:pPr>
            <a:r>
              <a:rPr lang="en-US">
                <a:solidFill>
                  <a:schemeClr val="tx1"/>
                </a:solidFill>
              </a:rPr>
              <a:t>Based on the submittals, Consumers Energy will provide written clarifying Q&amp;A on the website below prior to solicitation launch.</a:t>
            </a:r>
          </a:p>
          <a:p>
            <a:pPr algn="ctr">
              <a:spcBef>
                <a:spcPts val="1800"/>
              </a:spcBef>
            </a:pPr>
            <a:r>
              <a:rPr lang="en-US">
                <a:solidFill>
                  <a:schemeClr val="tx1"/>
                </a:solidFill>
              </a:rPr>
              <a:t>Materials presented today will be posted on the Company website: </a:t>
            </a:r>
            <a:r>
              <a:rPr lang="en-US">
                <a:solidFill>
                  <a:schemeClr val="tx1"/>
                </a:solidFill>
                <a:hlinkClick r:id="rId4"/>
              </a:rPr>
              <a:t>www.consumersenergy.com/electricpowernotices</a:t>
            </a:r>
            <a:r>
              <a:rPr lang="en-US">
                <a:solidFill>
                  <a:schemeClr val="tx1"/>
                </a:solidFill>
              </a:rPr>
              <a:t> </a:t>
            </a:r>
          </a:p>
        </p:txBody>
      </p:sp>
    </p:spTree>
    <p:extLst>
      <p:ext uri="{BB962C8B-B14F-4D97-AF65-F5344CB8AC3E}">
        <p14:creationId xmlns:p14="http://schemas.microsoft.com/office/powerpoint/2010/main" val="336632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56688" cy="571500"/>
          </a:xfrm>
        </p:spPr>
        <p:txBody>
          <a:bodyPr/>
          <a:lstStyle/>
          <a:p>
            <a:pPr algn="ctr"/>
            <a:r>
              <a:rPr lang="en-US" sz="3200"/>
              <a:t>WebEx Access Instructions</a:t>
            </a:r>
          </a:p>
        </p:txBody>
      </p:sp>
      <p:sp>
        <p:nvSpPr>
          <p:cNvPr id="3" name="Content Placeholder 2"/>
          <p:cNvSpPr>
            <a:spLocks noGrp="1"/>
          </p:cNvSpPr>
          <p:nvPr>
            <p:ph sz="half" idx="2"/>
          </p:nvPr>
        </p:nvSpPr>
        <p:spPr>
          <a:xfrm>
            <a:off x="581024" y="850204"/>
            <a:ext cx="5439332" cy="3676650"/>
          </a:xfrm>
          <a:ln>
            <a:noFill/>
          </a:ln>
        </p:spPr>
        <p:txBody>
          <a:bodyPr>
            <a:noAutofit/>
          </a:bodyPr>
          <a:lstStyle/>
          <a:p>
            <a:pPr marL="342900" indent="-342900">
              <a:spcAft>
                <a:spcPts val="600"/>
              </a:spcAft>
              <a:buClrTx/>
              <a:buFont typeface="+mj-lt"/>
              <a:buAutoNum type="arabicPeriod"/>
            </a:pPr>
            <a:r>
              <a:rPr lang="en-US" sz="1200"/>
              <a:t>Attendees should have pre-registered for the WebEx event using the link provided by Consumers Energy and/or Enel X.</a:t>
            </a:r>
          </a:p>
          <a:p>
            <a:pPr marL="342900" indent="-342900">
              <a:spcAft>
                <a:spcPts val="600"/>
              </a:spcAft>
              <a:buClrTx/>
              <a:buFont typeface="+mj-lt"/>
              <a:buAutoNum type="arabicPeriod"/>
            </a:pPr>
            <a:r>
              <a:rPr lang="en-US" sz="1200"/>
              <a:t>To join the WebEx event, click the “Join event” button within the email received following WebEx registration.</a:t>
            </a:r>
          </a:p>
          <a:p>
            <a:pPr marL="342900" indent="-342900">
              <a:spcAft>
                <a:spcPts val="600"/>
              </a:spcAft>
              <a:buClrTx/>
              <a:buFont typeface="+mj-lt"/>
              <a:buAutoNum type="arabicPeriod"/>
            </a:pPr>
            <a:r>
              <a:rPr lang="en-US" sz="1200"/>
              <a:t>Upon launching the WebEx application, you will be able to connect to the audio portion of the workshop by selecting either “I Will Call In” to dial-in using your phone or “Call Using Computer” to use your computer speakers and microphone.</a:t>
            </a:r>
          </a:p>
          <a:p>
            <a:pPr marL="342900" indent="-342900">
              <a:spcAft>
                <a:spcPts val="600"/>
              </a:spcAft>
              <a:buClrTx/>
              <a:buFont typeface="+mj-lt"/>
              <a:buAutoNum type="arabicPeriod"/>
            </a:pPr>
            <a:r>
              <a:rPr lang="en-US" sz="1200"/>
              <a:t>Please note that you </a:t>
            </a:r>
            <a:r>
              <a:rPr lang="en-US" sz="1200" b="1"/>
              <a:t>must enter both your access code </a:t>
            </a:r>
            <a:r>
              <a:rPr lang="en-US" sz="1200" b="1" u="sng"/>
              <a:t>AND</a:t>
            </a:r>
            <a:r>
              <a:rPr lang="en-US" sz="1200" b="1"/>
              <a:t> attendee ID</a:t>
            </a:r>
            <a:r>
              <a:rPr lang="en-US" sz="1200"/>
              <a:t> if dialing into the workshop and intending to speak.</a:t>
            </a:r>
          </a:p>
          <a:p>
            <a:pPr marL="342900" indent="-342900">
              <a:spcAft>
                <a:spcPts val="600"/>
              </a:spcAft>
              <a:buClrTx/>
              <a:buFont typeface="+mj-lt"/>
              <a:buAutoNum type="arabicPeriod"/>
            </a:pPr>
            <a:r>
              <a:rPr lang="en-US" sz="1200"/>
              <a:t>All attendees will be muted by default upon connecting to the audio conference. Parties will be unmuted during the open Q&amp;A windows and comments/suggestions window should they note intent to ask questions or provide comments.</a:t>
            </a:r>
          </a:p>
          <a:p>
            <a:pPr marL="342900" indent="-342900">
              <a:spcAft>
                <a:spcPts val="600"/>
              </a:spcAft>
              <a:buClrTx/>
              <a:buFont typeface="+mj-lt"/>
              <a:buAutoNum type="arabicPeriod"/>
            </a:pPr>
            <a:r>
              <a:rPr lang="en-US" sz="1200"/>
              <a:t>Attendees may also submit questions and/or comments/suggestions for consideration via the WebEx Q&amp;A or Chat interface.</a:t>
            </a:r>
            <a:endParaRPr lang="en-US" sz="1400"/>
          </a:p>
        </p:txBody>
      </p:sp>
      <p:sp>
        <p:nvSpPr>
          <p:cNvPr id="4" name="Slide Number Placeholder 3"/>
          <p:cNvSpPr>
            <a:spLocks noGrp="1"/>
          </p:cNvSpPr>
          <p:nvPr>
            <p:ph type="sldNum" sz="quarter" idx="12"/>
          </p:nvPr>
        </p:nvSpPr>
        <p:spPr/>
        <p:txBody>
          <a:bodyPr/>
          <a:lstStyle/>
          <a:p>
            <a:pPr defTabSz="456674"/>
            <a:fld id="{EA69B7C6-3FEA-7848-A062-37F8F6368D00}" type="slidenum">
              <a:rPr lang="en-US">
                <a:latin typeface="Century Gothic" panose="020F0302020204030204"/>
              </a:rPr>
              <a:pPr defTabSz="456674"/>
              <a:t>3</a:t>
            </a:fld>
            <a:endParaRPr lang="en-US">
              <a:latin typeface="Century Gothic" panose="020F0302020204030204"/>
            </a:endParaRPr>
          </a:p>
        </p:txBody>
      </p:sp>
      <p:pic>
        <p:nvPicPr>
          <p:cNvPr id="5" name="Picture 4"/>
          <p:cNvPicPr>
            <a:picLocks noChangeAspect="1"/>
          </p:cNvPicPr>
          <p:nvPr/>
        </p:nvPicPr>
        <p:blipFill>
          <a:blip r:embed="rId3"/>
          <a:stretch>
            <a:fillRect/>
          </a:stretch>
        </p:blipFill>
        <p:spPr>
          <a:xfrm>
            <a:off x="6297083" y="950386"/>
            <a:ext cx="2455978" cy="1625788"/>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6297083" y="2658100"/>
            <a:ext cx="2462458" cy="1815865"/>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7203807" y="2285825"/>
            <a:ext cx="1436610" cy="1809625"/>
          </a:xfrm>
          <a:prstGeom prst="rect">
            <a:avLst/>
          </a:prstGeom>
          <a:ln>
            <a:solidFill>
              <a:schemeClr val="tx1"/>
            </a:solidFill>
          </a:ln>
        </p:spPr>
      </p:pic>
      <p:cxnSp>
        <p:nvCxnSpPr>
          <p:cNvPr id="9" name="Straight Arrow Connector 8"/>
          <p:cNvCxnSpPr/>
          <p:nvPr/>
        </p:nvCxnSpPr>
        <p:spPr>
          <a:xfrm flipV="1">
            <a:off x="6732104" y="3558737"/>
            <a:ext cx="702366" cy="3048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50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6AE08-6924-420F-B44E-F1B9C9EE732A}"/>
              </a:ext>
            </a:extLst>
          </p:cNvPr>
          <p:cNvSpPr>
            <a:spLocks noGrp="1"/>
          </p:cNvSpPr>
          <p:nvPr>
            <p:ph type="title"/>
          </p:nvPr>
        </p:nvSpPr>
        <p:spPr/>
        <p:txBody>
          <a:bodyPr/>
          <a:lstStyle/>
          <a:p>
            <a:r>
              <a:rPr lang="en-US"/>
              <a:t>Introductions</a:t>
            </a:r>
          </a:p>
        </p:txBody>
      </p:sp>
      <p:sp>
        <p:nvSpPr>
          <p:cNvPr id="2" name="Slide Number Placeholder 1">
            <a:extLst>
              <a:ext uri="{FF2B5EF4-FFF2-40B4-BE49-F238E27FC236}">
                <a16:creationId xmlns:a16="http://schemas.microsoft.com/office/drawing/2014/main" id="{A163DE89-9828-472A-A5DF-EA72BB1441ED}"/>
              </a:ext>
            </a:extLst>
          </p:cNvPr>
          <p:cNvSpPr>
            <a:spLocks noGrp="1"/>
          </p:cNvSpPr>
          <p:nvPr>
            <p:ph type="sldNum" sz="quarter" idx="12"/>
          </p:nvPr>
        </p:nvSpPr>
        <p:spPr/>
        <p:txBody>
          <a:bodyPr/>
          <a:lstStyle/>
          <a:p>
            <a:fld id="{EA69B7C6-3FEA-7848-A062-37F8F6368D00}" type="slidenum">
              <a:rPr lang="en-US" smtClean="0"/>
              <a:pPr/>
              <a:t>4</a:t>
            </a:fld>
            <a:endParaRPr lang="en-US"/>
          </a:p>
        </p:txBody>
      </p:sp>
      <p:sp>
        <p:nvSpPr>
          <p:cNvPr id="6" name="Content Placeholder 5">
            <a:extLst>
              <a:ext uri="{FF2B5EF4-FFF2-40B4-BE49-F238E27FC236}">
                <a16:creationId xmlns:a16="http://schemas.microsoft.com/office/drawing/2014/main" id="{C706238D-3157-4B32-B031-19181A6EC1F7}"/>
              </a:ext>
            </a:extLst>
          </p:cNvPr>
          <p:cNvSpPr>
            <a:spLocks noGrp="1"/>
          </p:cNvSpPr>
          <p:nvPr>
            <p:ph idx="1"/>
          </p:nvPr>
        </p:nvSpPr>
        <p:spPr>
          <a:xfrm>
            <a:off x="355211" y="1137033"/>
            <a:ext cx="8445889" cy="3920893"/>
          </a:xfrm>
        </p:spPr>
        <p:txBody>
          <a:bodyPr vert="horz" lIns="91440" tIns="45720" rIns="91440" bIns="45720" rtlCol="0" anchor="t">
            <a:normAutofit/>
          </a:bodyPr>
          <a:lstStyle/>
          <a:p>
            <a:r>
              <a:rPr lang="en-US" i="1"/>
              <a:t>Consumers Energy</a:t>
            </a:r>
          </a:p>
          <a:p>
            <a:pPr marL="285750" indent="-285750">
              <a:buFont typeface="Arial" panose="020B0604020202020204" pitchFamily="34" charset="0"/>
              <a:buChar char="•"/>
            </a:pPr>
            <a:r>
              <a:rPr lang="en-US"/>
              <a:t>Beth Skowronski, </a:t>
            </a:r>
            <a:r>
              <a:rPr lang="en-US">
                <a:ea typeface="+mn-lt"/>
                <a:cs typeface="+mn-lt"/>
              </a:rPr>
              <a:t>Senior Business Consultant - Lead</a:t>
            </a:r>
          </a:p>
          <a:p>
            <a:pPr marL="285750" indent="-285750">
              <a:buFont typeface="Arial" panose="020B0604020202020204" pitchFamily="34" charset="0"/>
              <a:buChar char="•"/>
            </a:pPr>
            <a:r>
              <a:rPr lang="en-US">
                <a:ea typeface="+mn-lt"/>
                <a:cs typeface="+mn-lt"/>
              </a:rPr>
              <a:t>Garrett Compton, Engineer I </a:t>
            </a:r>
          </a:p>
          <a:p>
            <a:pPr marL="285750" indent="-285750">
              <a:buFont typeface="Arial" panose="020B0604020202020204" pitchFamily="34" charset="0"/>
              <a:buChar char="•"/>
            </a:pPr>
            <a:r>
              <a:rPr lang="en-US"/>
              <a:t>Emily Walainis, Manager, Supply Contracts</a:t>
            </a:r>
          </a:p>
          <a:p>
            <a:pPr marL="285750" indent="-285750">
              <a:buFont typeface="Arial" panose="020B0604020202020204" pitchFamily="34" charset="0"/>
              <a:buChar char="•"/>
            </a:pPr>
            <a:endParaRPr lang="en-US"/>
          </a:p>
          <a:p>
            <a:r>
              <a:rPr lang="en-US" i="1"/>
              <a:t>Enel X</a:t>
            </a:r>
          </a:p>
          <a:p>
            <a:pPr marL="285750" indent="-285750">
              <a:buFont typeface="Arial" panose="020B0604020202020204" pitchFamily="34" charset="0"/>
              <a:buChar char="•"/>
            </a:pPr>
            <a:r>
              <a:rPr lang="en-US"/>
              <a:t>Chris Jewell, Renewable Energy Procurement Manager</a:t>
            </a:r>
          </a:p>
          <a:p>
            <a:pPr marL="285750" indent="-285750">
              <a:buFont typeface="Arial" panose="020B0604020202020204" pitchFamily="34" charset="0"/>
              <a:buChar char="•"/>
            </a:pPr>
            <a:r>
              <a:rPr lang="en-US"/>
              <a:t>Sean Perry, Director of Wholesale Government Energy Services</a:t>
            </a:r>
          </a:p>
          <a:p>
            <a:pPr marL="285750" indent="-285750">
              <a:buFont typeface="Arial" panose="020B0604020202020204" pitchFamily="34" charset="0"/>
              <a:buChar char="•"/>
            </a:pPr>
            <a:r>
              <a:rPr lang="en-US"/>
              <a:t>Brad Bury, Customer Insights, Wholesale &amp; Renewables Procurement </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443216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6AE08-6924-420F-B44E-F1B9C9EE732A}"/>
              </a:ext>
            </a:extLst>
          </p:cNvPr>
          <p:cNvSpPr>
            <a:spLocks noGrp="1"/>
          </p:cNvSpPr>
          <p:nvPr>
            <p:ph type="title"/>
          </p:nvPr>
        </p:nvSpPr>
        <p:spPr/>
        <p:txBody>
          <a:bodyPr/>
          <a:lstStyle/>
          <a:p>
            <a:r>
              <a:rPr lang="en-US"/>
              <a:t>Disclaimer</a:t>
            </a:r>
          </a:p>
        </p:txBody>
      </p:sp>
      <p:sp>
        <p:nvSpPr>
          <p:cNvPr id="5" name="Content Placeholder 4">
            <a:extLst>
              <a:ext uri="{FF2B5EF4-FFF2-40B4-BE49-F238E27FC236}">
                <a16:creationId xmlns:a16="http://schemas.microsoft.com/office/drawing/2014/main" id="{26924926-5CA6-4CE8-B726-05368AC2ADFA}"/>
              </a:ext>
            </a:extLst>
          </p:cNvPr>
          <p:cNvSpPr>
            <a:spLocks noGrp="1"/>
          </p:cNvSpPr>
          <p:nvPr>
            <p:ph idx="1"/>
          </p:nvPr>
        </p:nvSpPr>
        <p:spPr>
          <a:xfrm>
            <a:off x="1484273" y="1660442"/>
            <a:ext cx="6187766" cy="3135010"/>
          </a:xfrm>
        </p:spPr>
        <p:txBody>
          <a:bodyPr vert="horz" lIns="91440" tIns="45720" rIns="91440" bIns="45720" rtlCol="0" anchor="t">
            <a:normAutofit/>
          </a:bodyPr>
          <a:lstStyle/>
          <a:p>
            <a:pPr algn="ctr"/>
            <a:endParaRPr lang="en-US"/>
          </a:p>
          <a:p>
            <a:pPr algn="ctr"/>
            <a:r>
              <a:rPr lang="en-US"/>
              <a:t>The information referenced in this presentation is available on </a:t>
            </a:r>
            <a:r>
              <a:rPr lang="en-US">
                <a:hlinkClick r:id="rId3"/>
              </a:rPr>
              <a:t>www.ConsumersEnergyRFP.com</a:t>
            </a:r>
            <a:r>
              <a:rPr lang="en-US"/>
              <a:t> </a:t>
            </a:r>
            <a:r>
              <a:rPr lang="en-US">
                <a:ea typeface="+mn-lt"/>
                <a:cs typeface="+mn-lt"/>
              </a:rPr>
              <a:t>and is in draft form and subject to change before launch. </a:t>
            </a:r>
            <a:endParaRPr lang="en-US"/>
          </a:p>
        </p:txBody>
      </p:sp>
      <p:sp>
        <p:nvSpPr>
          <p:cNvPr id="2" name="Slide Number Placeholder 1">
            <a:extLst>
              <a:ext uri="{FF2B5EF4-FFF2-40B4-BE49-F238E27FC236}">
                <a16:creationId xmlns:a16="http://schemas.microsoft.com/office/drawing/2014/main" id="{A163DE89-9828-472A-A5DF-EA72BB1441ED}"/>
              </a:ext>
            </a:extLst>
          </p:cNvPr>
          <p:cNvSpPr>
            <a:spLocks noGrp="1"/>
          </p:cNvSpPr>
          <p:nvPr>
            <p:ph type="sldNum" sz="quarter" idx="12"/>
          </p:nvPr>
        </p:nvSpPr>
        <p:spPr/>
        <p:txBody>
          <a:bodyPr/>
          <a:lstStyle/>
          <a:p>
            <a:fld id="{EA69B7C6-3FEA-7848-A062-37F8F6368D00}" type="slidenum">
              <a:rPr lang="en-US" smtClean="0"/>
              <a:pPr/>
              <a:t>5</a:t>
            </a:fld>
            <a:endParaRPr lang="en-US"/>
          </a:p>
        </p:txBody>
      </p:sp>
    </p:spTree>
    <p:extLst>
      <p:ext uri="{BB962C8B-B14F-4D97-AF65-F5344CB8AC3E}">
        <p14:creationId xmlns:p14="http://schemas.microsoft.com/office/powerpoint/2010/main" val="309803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6AE08-6924-420F-B44E-F1B9C9EE732A}"/>
              </a:ext>
            </a:extLst>
          </p:cNvPr>
          <p:cNvSpPr>
            <a:spLocks noGrp="1"/>
          </p:cNvSpPr>
          <p:nvPr>
            <p:ph type="title"/>
          </p:nvPr>
        </p:nvSpPr>
        <p:spPr/>
        <p:txBody>
          <a:bodyPr/>
          <a:lstStyle/>
          <a:p>
            <a:r>
              <a:rPr lang="en-US"/>
              <a:t>Agenda</a:t>
            </a:r>
          </a:p>
        </p:txBody>
      </p:sp>
      <p:sp>
        <p:nvSpPr>
          <p:cNvPr id="5" name="Content Placeholder 4">
            <a:extLst>
              <a:ext uri="{FF2B5EF4-FFF2-40B4-BE49-F238E27FC236}">
                <a16:creationId xmlns:a16="http://schemas.microsoft.com/office/drawing/2014/main" id="{26924926-5CA6-4CE8-B726-05368AC2ADFA}"/>
              </a:ext>
            </a:extLst>
          </p:cNvPr>
          <p:cNvSpPr>
            <a:spLocks noGrp="1"/>
          </p:cNvSpPr>
          <p:nvPr>
            <p:ph idx="1"/>
          </p:nvPr>
        </p:nvSpPr>
        <p:spPr>
          <a:xfrm>
            <a:off x="355211" y="1016205"/>
            <a:ext cx="8445889" cy="3135010"/>
          </a:xfrm>
        </p:spPr>
        <p:txBody>
          <a:bodyPr/>
          <a:lstStyle/>
          <a:p>
            <a:pPr marL="285750" indent="-285750">
              <a:buFont typeface="Arial" panose="020B0604020202020204" pitchFamily="34" charset="0"/>
              <a:buChar char="•"/>
            </a:pPr>
            <a:r>
              <a:rPr lang="en-US"/>
              <a:t>2022 Solicitation Overview</a:t>
            </a:r>
          </a:p>
          <a:p>
            <a:pPr marL="285750" indent="-285750">
              <a:buFont typeface="Arial" panose="020B0604020202020204" pitchFamily="34" charset="0"/>
              <a:buChar char="•"/>
            </a:pPr>
            <a:r>
              <a:rPr lang="en-US"/>
              <a:t>Changes from 2021 IRP Solicitation</a:t>
            </a:r>
          </a:p>
          <a:p>
            <a:pPr marL="285750" indent="-285750">
              <a:buFont typeface="Arial" panose="020B0604020202020204" pitchFamily="34" charset="0"/>
              <a:buChar char="•"/>
            </a:pPr>
            <a:r>
              <a:rPr lang="en-US"/>
              <a:t>Screening Requirements &amp; Scoring Criteria</a:t>
            </a:r>
          </a:p>
          <a:p>
            <a:pPr marL="285750" indent="-285750">
              <a:buFont typeface="Arial" panose="020B0604020202020204" pitchFamily="34" charset="0"/>
              <a:buChar char="•"/>
            </a:pPr>
            <a:r>
              <a:rPr lang="en-US"/>
              <a:t>Timeline</a:t>
            </a:r>
          </a:p>
          <a:p>
            <a:pPr marL="285750" indent="-285750">
              <a:buFont typeface="Arial" panose="020B0604020202020204" pitchFamily="34" charset="0"/>
              <a:buChar char="•"/>
            </a:pPr>
            <a:r>
              <a:rPr lang="en-US"/>
              <a:t>Independent Administrator Overview</a:t>
            </a:r>
          </a:p>
          <a:p>
            <a:pPr marL="285750" indent="-285750">
              <a:buFont typeface="Arial" panose="020B0604020202020204" pitchFamily="34" charset="0"/>
              <a:buChar char="•"/>
            </a:pPr>
            <a:r>
              <a:rPr lang="en-US"/>
              <a:t>Instructions to Submit Comments / Questions</a:t>
            </a:r>
          </a:p>
        </p:txBody>
      </p:sp>
      <p:sp>
        <p:nvSpPr>
          <p:cNvPr id="2" name="Slide Number Placeholder 1">
            <a:extLst>
              <a:ext uri="{FF2B5EF4-FFF2-40B4-BE49-F238E27FC236}">
                <a16:creationId xmlns:a16="http://schemas.microsoft.com/office/drawing/2014/main" id="{A163DE89-9828-472A-A5DF-EA72BB1441ED}"/>
              </a:ext>
            </a:extLst>
          </p:cNvPr>
          <p:cNvSpPr>
            <a:spLocks noGrp="1"/>
          </p:cNvSpPr>
          <p:nvPr>
            <p:ph type="sldNum" sz="quarter" idx="12"/>
          </p:nvPr>
        </p:nvSpPr>
        <p:spPr/>
        <p:txBody>
          <a:bodyPr/>
          <a:lstStyle/>
          <a:p>
            <a:fld id="{EA69B7C6-3FEA-7848-A062-37F8F6368D00}" type="slidenum">
              <a:rPr lang="en-US" smtClean="0"/>
              <a:pPr/>
              <a:t>6</a:t>
            </a:fld>
            <a:endParaRPr lang="en-US"/>
          </a:p>
        </p:txBody>
      </p:sp>
      <p:pic>
        <p:nvPicPr>
          <p:cNvPr id="3" name="Picture 2">
            <a:extLst>
              <a:ext uri="{FF2B5EF4-FFF2-40B4-BE49-F238E27FC236}">
                <a16:creationId xmlns:a16="http://schemas.microsoft.com/office/drawing/2014/main" id="{678D360F-9FF6-498B-ABB8-E4DD618D8D00}"/>
              </a:ext>
            </a:extLst>
          </p:cNvPr>
          <p:cNvPicPr>
            <a:picLocks noChangeAspect="1"/>
          </p:cNvPicPr>
          <p:nvPr/>
        </p:nvPicPr>
        <p:blipFill>
          <a:blip r:embed="rId3"/>
          <a:stretch>
            <a:fillRect/>
          </a:stretch>
        </p:blipFill>
        <p:spPr>
          <a:xfrm>
            <a:off x="355210" y="4069386"/>
            <a:ext cx="8333954" cy="323116"/>
          </a:xfrm>
          <a:prstGeom prst="rect">
            <a:avLst/>
          </a:prstGeom>
        </p:spPr>
      </p:pic>
    </p:spTree>
    <p:extLst>
      <p:ext uri="{BB962C8B-B14F-4D97-AF65-F5344CB8AC3E}">
        <p14:creationId xmlns:p14="http://schemas.microsoft.com/office/powerpoint/2010/main" val="202052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6AE08-6924-420F-B44E-F1B9C9EE732A}"/>
              </a:ext>
            </a:extLst>
          </p:cNvPr>
          <p:cNvSpPr>
            <a:spLocks noGrp="1"/>
          </p:cNvSpPr>
          <p:nvPr>
            <p:ph type="title"/>
          </p:nvPr>
        </p:nvSpPr>
        <p:spPr/>
        <p:txBody>
          <a:bodyPr/>
          <a:lstStyle/>
          <a:p>
            <a:r>
              <a:rPr lang="en-US"/>
              <a:t>2022 IRP Solicitation Overview </a:t>
            </a:r>
          </a:p>
        </p:txBody>
      </p:sp>
      <p:sp>
        <p:nvSpPr>
          <p:cNvPr id="2" name="Slide Number Placeholder 1">
            <a:extLst>
              <a:ext uri="{FF2B5EF4-FFF2-40B4-BE49-F238E27FC236}">
                <a16:creationId xmlns:a16="http://schemas.microsoft.com/office/drawing/2014/main" id="{A163DE89-9828-472A-A5DF-EA72BB1441ED}"/>
              </a:ext>
            </a:extLst>
          </p:cNvPr>
          <p:cNvSpPr>
            <a:spLocks noGrp="1"/>
          </p:cNvSpPr>
          <p:nvPr>
            <p:ph type="sldNum" sz="quarter" idx="12"/>
          </p:nvPr>
        </p:nvSpPr>
        <p:spPr/>
        <p:txBody>
          <a:bodyPr/>
          <a:lstStyle/>
          <a:p>
            <a:fld id="{EA69B7C6-3FEA-7848-A062-37F8F6368D00}" type="slidenum">
              <a:rPr lang="en-US" smtClean="0"/>
              <a:pPr/>
              <a:t>7</a:t>
            </a:fld>
            <a:endParaRPr lang="en-US"/>
          </a:p>
        </p:txBody>
      </p:sp>
      <p:sp>
        <p:nvSpPr>
          <p:cNvPr id="6" name="Content Placeholder 5">
            <a:extLst>
              <a:ext uri="{FF2B5EF4-FFF2-40B4-BE49-F238E27FC236}">
                <a16:creationId xmlns:a16="http://schemas.microsoft.com/office/drawing/2014/main" id="{C706238D-3157-4B32-B031-19181A6EC1F7}"/>
              </a:ext>
            </a:extLst>
          </p:cNvPr>
          <p:cNvSpPr>
            <a:spLocks noGrp="1"/>
          </p:cNvSpPr>
          <p:nvPr>
            <p:ph idx="1"/>
          </p:nvPr>
        </p:nvSpPr>
        <p:spPr>
          <a:xfrm>
            <a:off x="355212" y="725135"/>
            <a:ext cx="8248462" cy="3920893"/>
          </a:xfrm>
        </p:spPr>
        <p:txBody>
          <a:bodyPr>
            <a:normAutofit lnSpcReduction="10000"/>
          </a:bodyPr>
          <a:lstStyle/>
          <a:p>
            <a:pPr marL="0" marR="0">
              <a:spcBef>
                <a:spcPts val="0"/>
              </a:spcBef>
              <a:spcAft>
                <a:spcPts val="0"/>
              </a:spcAft>
            </a:pPr>
            <a:r>
              <a:rPr lang="en-US" sz="1800">
                <a:solidFill>
                  <a:schemeClr val="tx1"/>
                </a:solidFill>
                <a:effectLst/>
                <a:ea typeface="Times New Roman" panose="02020603050405020304" pitchFamily="18" charset="0"/>
                <a:cs typeface="Times New Roman" panose="02020603050405020304" pitchFamily="18" charset="0"/>
              </a:rPr>
              <a:t>The purpose of this RFP is to:</a:t>
            </a:r>
          </a:p>
          <a:p>
            <a:pPr marL="0" marR="0">
              <a:spcBef>
                <a:spcPts val="0"/>
              </a:spcBef>
              <a:spcAft>
                <a:spcPts val="0"/>
              </a:spcAft>
            </a:pPr>
            <a:endParaRPr lang="en-US" sz="1800">
              <a:solidFill>
                <a:schemeClr val="tx1"/>
              </a:solidFill>
              <a:ea typeface="Times New Roman" panose="02020603050405020304" pitchFamily="18" charset="0"/>
              <a:cs typeface="Times New Roman" panose="02020603050405020304" pitchFamily="18" charset="0"/>
            </a:endParaRPr>
          </a:p>
          <a:p>
            <a:pPr marL="342900" marR="0" indent="-342900">
              <a:spcBef>
                <a:spcPts val="0"/>
              </a:spcBef>
              <a:spcAft>
                <a:spcPts val="0"/>
              </a:spcAft>
              <a:buAutoNum type="arabicParenR"/>
            </a:pPr>
            <a:r>
              <a:rPr lang="en-US" sz="1800">
                <a:solidFill>
                  <a:schemeClr val="tx1"/>
                </a:solidFill>
                <a:effectLst/>
                <a:ea typeface="Times New Roman" panose="02020603050405020304" pitchFamily="18" charset="0"/>
                <a:cs typeface="Times New Roman" panose="02020603050405020304" pitchFamily="18" charset="0"/>
              </a:rPr>
              <a:t>solicit offers for Consumers Energy to acquire solar generation projects and/or solar PPAs backed by projects located in that portion of the lower peninsula of the State of Michigan that is serviced by the Midcontinent Independent System Operator, Inc. (“MISO”) and </a:t>
            </a:r>
          </a:p>
          <a:p>
            <a:pPr marL="342900" marR="0" indent="-342900">
              <a:spcBef>
                <a:spcPts val="0"/>
              </a:spcBef>
              <a:spcAft>
                <a:spcPts val="0"/>
              </a:spcAft>
              <a:buAutoNum type="arabicParenR"/>
            </a:pPr>
            <a:endParaRPr lang="en-US" sz="1800">
              <a:solidFill>
                <a:schemeClr val="tx1"/>
              </a:solidFill>
              <a:ea typeface="Times New Roman" panose="02020603050405020304" pitchFamily="18" charset="0"/>
              <a:cs typeface="Times New Roman" panose="02020603050405020304" pitchFamily="18" charset="0"/>
            </a:endParaRPr>
          </a:p>
          <a:p>
            <a:pPr marL="342900" marR="0" indent="-342900">
              <a:spcBef>
                <a:spcPts val="0"/>
              </a:spcBef>
              <a:spcAft>
                <a:spcPts val="0"/>
              </a:spcAft>
              <a:buAutoNum type="arabicParenR"/>
            </a:pPr>
            <a:r>
              <a:rPr lang="en-US" sz="1800">
                <a:solidFill>
                  <a:schemeClr val="tx1"/>
                </a:solidFill>
                <a:effectLst/>
                <a:ea typeface="Times New Roman" panose="02020603050405020304" pitchFamily="18" charset="0"/>
                <a:cs typeface="Times New Roman" panose="02020603050405020304" pitchFamily="18" charset="0"/>
              </a:rPr>
              <a:t>solicit offers for PPAs with PURPA QFs 5 </a:t>
            </a:r>
            <a:r>
              <a:rPr lang="en-US" sz="1800" err="1">
                <a:solidFill>
                  <a:schemeClr val="tx1"/>
                </a:solidFill>
                <a:effectLst/>
                <a:ea typeface="Times New Roman" panose="02020603050405020304" pitchFamily="18" charset="0"/>
                <a:cs typeface="Times New Roman" panose="02020603050405020304" pitchFamily="18" charset="0"/>
              </a:rPr>
              <a:t>MWac</a:t>
            </a:r>
            <a:r>
              <a:rPr lang="en-US" sz="1800">
                <a:solidFill>
                  <a:schemeClr val="tx1"/>
                </a:solidFill>
                <a:effectLst/>
                <a:ea typeface="Times New Roman" panose="02020603050405020304" pitchFamily="18" charset="0"/>
                <a:cs typeface="Times New Roman" panose="02020603050405020304" pitchFamily="18" charset="0"/>
              </a:rPr>
              <a:t> and below located within Consumers Energy’s service territory. </a:t>
            </a:r>
          </a:p>
          <a:p>
            <a:pPr marR="0">
              <a:spcBef>
                <a:spcPts val="0"/>
              </a:spcBef>
              <a:spcAft>
                <a:spcPts val="0"/>
              </a:spcAft>
            </a:pPr>
            <a:endParaRPr lang="en-US" sz="1800">
              <a:solidFill>
                <a:schemeClr val="tx1"/>
              </a:solidFill>
              <a:ea typeface="Times New Roman" panose="02020603050405020304" pitchFamily="18" charset="0"/>
              <a:cs typeface="Times New Roman" panose="02020603050405020304" pitchFamily="18" charset="0"/>
            </a:endParaRPr>
          </a:p>
          <a:p>
            <a:pPr marR="0">
              <a:spcBef>
                <a:spcPts val="0"/>
              </a:spcBef>
              <a:spcAft>
                <a:spcPts val="0"/>
              </a:spcAft>
            </a:pPr>
            <a:r>
              <a:rPr lang="en-US" sz="1800">
                <a:solidFill>
                  <a:schemeClr val="tx1"/>
                </a:solidFill>
                <a:effectLst/>
                <a:ea typeface="Times New Roman" panose="02020603050405020304" pitchFamily="18" charset="0"/>
                <a:cs typeface="Times New Roman" panose="02020603050405020304" pitchFamily="18" charset="0"/>
              </a:rPr>
              <a:t>Proposals located within this region (MISO’s Local Resource Zone 7) are requested to support Consumers Energy’s IRP. With this RFP, Consumers Energy is seeking to acquire solar generation projects and PURPA QFs that provide the best cost and value to its customers, as determined by the Company’s Scorecard.</a:t>
            </a:r>
          </a:p>
        </p:txBody>
      </p:sp>
    </p:spTree>
    <p:extLst>
      <p:ext uri="{BB962C8B-B14F-4D97-AF65-F5344CB8AC3E}">
        <p14:creationId xmlns:p14="http://schemas.microsoft.com/office/powerpoint/2010/main" val="457384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6AE08-6924-420F-B44E-F1B9C9EE732A}"/>
              </a:ext>
            </a:extLst>
          </p:cNvPr>
          <p:cNvSpPr>
            <a:spLocks noGrp="1"/>
          </p:cNvSpPr>
          <p:nvPr>
            <p:ph type="title"/>
          </p:nvPr>
        </p:nvSpPr>
        <p:spPr/>
        <p:txBody>
          <a:bodyPr/>
          <a:lstStyle/>
          <a:p>
            <a:r>
              <a:rPr lang="en-US"/>
              <a:t>2022 IRP Solicitation Overview (continued) </a:t>
            </a:r>
          </a:p>
        </p:txBody>
      </p:sp>
      <p:sp>
        <p:nvSpPr>
          <p:cNvPr id="2" name="Slide Number Placeholder 1">
            <a:extLst>
              <a:ext uri="{FF2B5EF4-FFF2-40B4-BE49-F238E27FC236}">
                <a16:creationId xmlns:a16="http://schemas.microsoft.com/office/drawing/2014/main" id="{A163DE89-9828-472A-A5DF-EA72BB1441ED}"/>
              </a:ext>
            </a:extLst>
          </p:cNvPr>
          <p:cNvSpPr>
            <a:spLocks noGrp="1"/>
          </p:cNvSpPr>
          <p:nvPr>
            <p:ph type="sldNum" sz="quarter" idx="12"/>
          </p:nvPr>
        </p:nvSpPr>
        <p:spPr/>
        <p:txBody>
          <a:bodyPr/>
          <a:lstStyle/>
          <a:p>
            <a:fld id="{EA69B7C6-3FEA-7848-A062-37F8F6368D00}" type="slidenum">
              <a:rPr lang="en-US" smtClean="0"/>
              <a:pPr/>
              <a:t>8</a:t>
            </a:fld>
            <a:endParaRPr lang="en-US"/>
          </a:p>
        </p:txBody>
      </p:sp>
      <p:sp>
        <p:nvSpPr>
          <p:cNvPr id="6" name="Content Placeholder 5">
            <a:extLst>
              <a:ext uri="{FF2B5EF4-FFF2-40B4-BE49-F238E27FC236}">
                <a16:creationId xmlns:a16="http://schemas.microsoft.com/office/drawing/2014/main" id="{C706238D-3157-4B32-B031-19181A6EC1F7}"/>
              </a:ext>
            </a:extLst>
          </p:cNvPr>
          <p:cNvSpPr>
            <a:spLocks noGrp="1"/>
          </p:cNvSpPr>
          <p:nvPr>
            <p:ph idx="1"/>
          </p:nvPr>
        </p:nvSpPr>
        <p:spPr>
          <a:xfrm>
            <a:off x="210393" y="797721"/>
            <a:ext cx="8723214" cy="2195566"/>
          </a:xfrm>
        </p:spPr>
        <p:txBody>
          <a:bodyPr>
            <a:noAutofit/>
          </a:bodyPr>
          <a:lstStyle/>
          <a:p>
            <a:pPr>
              <a:spcBef>
                <a:spcPts val="1200"/>
              </a:spcBef>
            </a:pPr>
            <a:r>
              <a:rPr lang="en-US" sz="1400" b="1">
                <a:solidFill>
                  <a:schemeClr val="tx1"/>
                </a:solidFill>
              </a:rPr>
              <a:t>Consumers Energy is seeking competitive bids to acquire solar generation projects and/or PPAs backed by solar projects to support its Clean Energy Plan.</a:t>
            </a:r>
          </a:p>
          <a:p>
            <a:pPr>
              <a:spcBef>
                <a:spcPts val="1200"/>
              </a:spcBef>
            </a:pPr>
            <a:r>
              <a:rPr lang="en-US" sz="1400" b="1">
                <a:solidFill>
                  <a:schemeClr val="tx1"/>
                </a:solidFill>
              </a:rPr>
              <a:t>Selection: </a:t>
            </a:r>
            <a:r>
              <a:rPr lang="en-US" sz="1400">
                <a:solidFill>
                  <a:schemeClr val="tx1"/>
                </a:solidFill>
              </a:rPr>
              <a:t>Proposals will be evaluated based on cost, value, and other non-price criteria as shown on the Scorecard (Appendix O); provisionally awarded proposals will be determined by the highest number of Scorecard points, COD timing, price and size of projects offered</a:t>
            </a:r>
          </a:p>
          <a:p>
            <a:pPr>
              <a:spcBef>
                <a:spcPts val="1200"/>
              </a:spcBef>
            </a:pPr>
            <a:r>
              <a:rPr lang="en-US" sz="1400" b="1">
                <a:solidFill>
                  <a:schemeClr val="tx1"/>
                </a:solidFill>
              </a:rPr>
              <a:t>Solicitation Capacity: </a:t>
            </a:r>
          </a:p>
          <a:p>
            <a:pPr marL="285750" indent="-285750">
              <a:spcBef>
                <a:spcPts val="0"/>
              </a:spcBef>
              <a:buFont typeface="Arial" panose="020B0604020202020204" pitchFamily="34" charset="0"/>
              <a:buChar char="•"/>
            </a:pPr>
            <a:r>
              <a:rPr lang="en-US" sz="1400">
                <a:solidFill>
                  <a:schemeClr val="tx1"/>
                </a:solidFill>
              </a:rPr>
              <a:t>Maximum offer capacity </a:t>
            </a:r>
            <a:r>
              <a:rPr lang="en-US" sz="1400" b="1">
                <a:solidFill>
                  <a:schemeClr val="tx1"/>
                </a:solidFill>
              </a:rPr>
              <a:t>per project </a:t>
            </a:r>
            <a:r>
              <a:rPr lang="en-US" sz="1400">
                <a:solidFill>
                  <a:schemeClr val="tx1"/>
                </a:solidFill>
              </a:rPr>
              <a:t>not to exceed 600 </a:t>
            </a:r>
            <a:r>
              <a:rPr lang="en-US" sz="1400" err="1">
                <a:solidFill>
                  <a:schemeClr val="tx1"/>
                </a:solidFill>
              </a:rPr>
              <a:t>MWac</a:t>
            </a:r>
            <a:r>
              <a:rPr lang="en-US" sz="1400">
                <a:solidFill>
                  <a:schemeClr val="tx1"/>
                </a:solidFill>
              </a:rPr>
              <a:t> per PY (250 </a:t>
            </a:r>
            <a:r>
              <a:rPr lang="en-US" sz="1400" err="1">
                <a:solidFill>
                  <a:schemeClr val="tx1"/>
                </a:solidFill>
              </a:rPr>
              <a:t>MWac</a:t>
            </a:r>
            <a:r>
              <a:rPr lang="en-US" sz="1400">
                <a:solidFill>
                  <a:schemeClr val="tx1"/>
                </a:solidFill>
              </a:rPr>
              <a:t> preferred)</a:t>
            </a:r>
          </a:p>
          <a:p>
            <a:pPr marL="285750" indent="-285750">
              <a:spcBef>
                <a:spcPts val="0"/>
              </a:spcBef>
              <a:buFont typeface="Arial" panose="020B0604020202020204" pitchFamily="34" charset="0"/>
              <a:buChar char="•"/>
            </a:pPr>
            <a:r>
              <a:rPr lang="en-US" sz="1400">
                <a:solidFill>
                  <a:schemeClr val="tx1"/>
                </a:solidFill>
              </a:rPr>
              <a:t>Maximum offer capacity </a:t>
            </a:r>
            <a:r>
              <a:rPr lang="en-US" sz="1400" b="1">
                <a:solidFill>
                  <a:schemeClr val="tx1"/>
                </a:solidFill>
              </a:rPr>
              <a:t>in aggregate </a:t>
            </a:r>
            <a:r>
              <a:rPr lang="en-US" sz="1400">
                <a:solidFill>
                  <a:schemeClr val="tx1"/>
                </a:solidFill>
              </a:rPr>
              <a:t>not to exceed 600 </a:t>
            </a:r>
            <a:r>
              <a:rPr lang="en-US" sz="1400" err="1">
                <a:solidFill>
                  <a:schemeClr val="tx1"/>
                </a:solidFill>
              </a:rPr>
              <a:t>MWac</a:t>
            </a:r>
            <a:r>
              <a:rPr lang="en-US" sz="1400">
                <a:solidFill>
                  <a:schemeClr val="tx1"/>
                </a:solidFill>
              </a:rPr>
              <a:t> per PY (500 </a:t>
            </a:r>
            <a:r>
              <a:rPr lang="en-US" sz="1400" err="1">
                <a:solidFill>
                  <a:schemeClr val="tx1"/>
                </a:solidFill>
              </a:rPr>
              <a:t>MWac</a:t>
            </a:r>
            <a:r>
              <a:rPr lang="en-US" sz="1400">
                <a:solidFill>
                  <a:schemeClr val="tx1"/>
                </a:solidFill>
              </a:rPr>
              <a:t> preferred)</a:t>
            </a:r>
          </a:p>
          <a:p>
            <a:pPr marL="285750" indent="-285750">
              <a:spcBef>
                <a:spcPts val="0"/>
              </a:spcBef>
              <a:buFont typeface="Arial" panose="020B0604020202020204" pitchFamily="34" charset="0"/>
              <a:buChar char="•"/>
            </a:pPr>
            <a:endParaRPr lang="en-US" sz="1400">
              <a:solidFill>
                <a:schemeClr val="tx1"/>
              </a:solidFill>
            </a:endParaRPr>
          </a:p>
          <a:p>
            <a:pPr>
              <a:spcBef>
                <a:spcPts val="0"/>
              </a:spcBef>
            </a:pPr>
            <a:endParaRPr lang="en-US" sz="105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pPr>
            <a:endParaRPr lang="en-US" sz="105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pPr>
            <a:endParaRPr lang="en-US" sz="105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pPr>
            <a:endParaRPr lang="en-US" sz="105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pPr>
            <a:endParaRPr lang="en-US" sz="105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pPr>
            <a:endParaRPr lang="en-US" sz="105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pPr>
            <a:br>
              <a:rPr lang="en-US" sz="1800">
                <a:effectLst/>
                <a:latin typeface="Arial" panose="020B0604020202020204" pitchFamily="34" charset="0"/>
                <a:ea typeface="Times New Roman" panose="02020603050405020304" pitchFamily="18" charset="0"/>
                <a:cs typeface="Times New Roman" panose="02020603050405020304" pitchFamily="18" charset="0"/>
              </a:rPr>
            </a:br>
            <a:endParaRPr lang="en-US" sz="1400">
              <a:solidFill>
                <a:schemeClr val="tx1"/>
              </a:solidFill>
            </a:endParaRPr>
          </a:p>
          <a:p>
            <a:pPr>
              <a:spcBef>
                <a:spcPts val="0"/>
              </a:spcBef>
            </a:pPr>
            <a:endParaRPr lang="en-US" sz="1400">
              <a:solidFill>
                <a:schemeClr val="tx1"/>
              </a:solidFill>
            </a:endParaRPr>
          </a:p>
        </p:txBody>
      </p:sp>
      <p:sp>
        <p:nvSpPr>
          <p:cNvPr id="3" name="Rectangle 2">
            <a:extLst>
              <a:ext uri="{FF2B5EF4-FFF2-40B4-BE49-F238E27FC236}">
                <a16:creationId xmlns:a16="http://schemas.microsoft.com/office/drawing/2014/main" id="{6B70FD62-C25D-4355-889E-03C761E75EDC}"/>
              </a:ext>
            </a:extLst>
          </p:cNvPr>
          <p:cNvSpPr/>
          <p:nvPr/>
        </p:nvSpPr>
        <p:spPr>
          <a:xfrm>
            <a:off x="210393" y="2970176"/>
            <a:ext cx="9357336" cy="1384995"/>
          </a:xfrm>
          <a:prstGeom prst="rect">
            <a:avLst/>
          </a:prstGeom>
        </p:spPr>
        <p:txBody>
          <a:bodyPr wrap="square">
            <a:spAutoFit/>
          </a:bodyPr>
          <a:lstStyle/>
          <a:p>
            <a:r>
              <a:rPr lang="en-US" sz="1400" b="1"/>
              <a:t>Acceptable Contract Types:</a:t>
            </a:r>
          </a:p>
          <a:p>
            <a:pPr marL="285750" indent="-285750">
              <a:buFont typeface="Arial" panose="020B0604020202020204" pitchFamily="34" charset="0"/>
              <a:buChar char="•"/>
            </a:pPr>
            <a:r>
              <a:rPr lang="en-US" sz="1400"/>
              <a:t>Power Purchase Agreements (PPA)</a:t>
            </a:r>
          </a:p>
          <a:p>
            <a:pPr marL="285750" indent="-285750">
              <a:buFont typeface="Arial" panose="020B0604020202020204" pitchFamily="34" charset="0"/>
              <a:buChar char="•"/>
            </a:pPr>
            <a:r>
              <a:rPr lang="en-US" sz="1400"/>
              <a:t>Build-Transfer Agreements (BTA) – Milestone and Traditional</a:t>
            </a:r>
          </a:p>
          <a:p>
            <a:pPr marL="285750" indent="-285750">
              <a:buFont typeface="Arial" panose="020B0604020202020204" pitchFamily="34" charset="0"/>
              <a:buChar char="•"/>
            </a:pPr>
            <a:r>
              <a:rPr lang="en-US" sz="1400"/>
              <a:t>Development Asset Acquisitions (DAA)</a:t>
            </a:r>
          </a:p>
          <a:p>
            <a:pPr marL="285750" indent="-285750">
              <a:buFont typeface="Arial" panose="020B0604020202020204" pitchFamily="34" charset="0"/>
              <a:buChar char="•"/>
            </a:pPr>
            <a:r>
              <a:rPr lang="en-US" sz="1400"/>
              <a:t>Purchase and Sale Agreements (PSA)</a:t>
            </a:r>
          </a:p>
          <a:p>
            <a:pPr marL="285750" indent="-285750">
              <a:buFont typeface="Arial" panose="020B0604020202020204" pitchFamily="34" charset="0"/>
              <a:buChar char="•"/>
            </a:pPr>
            <a:r>
              <a:rPr lang="en-US" sz="1400"/>
              <a:t>*New* Portfolio combination of Utility Owned/PPA</a:t>
            </a:r>
          </a:p>
        </p:txBody>
      </p:sp>
    </p:spTree>
    <p:extLst>
      <p:ext uri="{BB962C8B-B14F-4D97-AF65-F5344CB8AC3E}">
        <p14:creationId xmlns:p14="http://schemas.microsoft.com/office/powerpoint/2010/main" val="196049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6AE08-6924-420F-B44E-F1B9C9EE732A}"/>
              </a:ext>
            </a:extLst>
          </p:cNvPr>
          <p:cNvSpPr>
            <a:spLocks noGrp="1"/>
          </p:cNvSpPr>
          <p:nvPr>
            <p:ph type="title"/>
          </p:nvPr>
        </p:nvSpPr>
        <p:spPr/>
        <p:txBody>
          <a:bodyPr/>
          <a:lstStyle/>
          <a:p>
            <a:r>
              <a:rPr lang="en-US"/>
              <a:t>2022 IRP Solicitation Overview (continued) </a:t>
            </a:r>
          </a:p>
        </p:txBody>
      </p:sp>
      <p:sp>
        <p:nvSpPr>
          <p:cNvPr id="2" name="Slide Number Placeholder 1">
            <a:extLst>
              <a:ext uri="{FF2B5EF4-FFF2-40B4-BE49-F238E27FC236}">
                <a16:creationId xmlns:a16="http://schemas.microsoft.com/office/drawing/2014/main" id="{A163DE89-9828-472A-A5DF-EA72BB1441ED}"/>
              </a:ext>
            </a:extLst>
          </p:cNvPr>
          <p:cNvSpPr>
            <a:spLocks noGrp="1"/>
          </p:cNvSpPr>
          <p:nvPr>
            <p:ph type="sldNum" sz="quarter" idx="12"/>
          </p:nvPr>
        </p:nvSpPr>
        <p:spPr/>
        <p:txBody>
          <a:bodyPr/>
          <a:lstStyle/>
          <a:p>
            <a:fld id="{EA69B7C6-3FEA-7848-A062-37F8F6368D00}" type="slidenum">
              <a:rPr lang="en-US" smtClean="0"/>
              <a:pPr/>
              <a:t>9</a:t>
            </a:fld>
            <a:endParaRPr lang="en-US"/>
          </a:p>
        </p:txBody>
      </p:sp>
      <p:sp>
        <p:nvSpPr>
          <p:cNvPr id="8" name="Rectangle 7">
            <a:extLst>
              <a:ext uri="{FF2B5EF4-FFF2-40B4-BE49-F238E27FC236}">
                <a16:creationId xmlns:a16="http://schemas.microsoft.com/office/drawing/2014/main" id="{C1104836-062E-4170-8358-AD1F1360101B}"/>
              </a:ext>
            </a:extLst>
          </p:cNvPr>
          <p:cNvSpPr/>
          <p:nvPr/>
        </p:nvSpPr>
        <p:spPr>
          <a:xfrm>
            <a:off x="355210" y="1079030"/>
            <a:ext cx="8331590" cy="2893100"/>
          </a:xfrm>
          <a:prstGeom prst="rect">
            <a:avLst/>
          </a:prstGeom>
        </p:spPr>
        <p:txBody>
          <a:bodyPr wrap="square">
            <a:spAutoFit/>
          </a:bodyPr>
          <a:lstStyle/>
          <a:p>
            <a:pPr>
              <a:spcBef>
                <a:spcPts val="0"/>
              </a:spcBef>
            </a:pPr>
            <a:r>
              <a:rPr lang="en-US" sz="1400" b="1"/>
              <a:t>Consumers Energy is seeking the following target capacities:</a:t>
            </a:r>
            <a:endParaRPr lang="en-US" sz="1400">
              <a:solidFill>
                <a:schemeClr val="tx1"/>
              </a:solidFill>
            </a:endParaRPr>
          </a:p>
          <a:p>
            <a:pPr marL="285750" indent="-285750">
              <a:spcBef>
                <a:spcPts val="0"/>
              </a:spcBef>
              <a:buFont typeface="Arial" panose="020B0604020202020204" pitchFamily="34" charset="0"/>
              <a:buChar char="•"/>
            </a:pPr>
            <a:r>
              <a:rPr lang="en-US" sz="1400"/>
              <a:t>500 MWac for PY 2025</a:t>
            </a:r>
          </a:p>
          <a:p>
            <a:pPr marL="285750" indent="-285750">
              <a:spcBef>
                <a:spcPts val="0"/>
              </a:spcBef>
              <a:buFont typeface="Arial" panose="020B0604020202020204" pitchFamily="34" charset="0"/>
              <a:buChar char="•"/>
            </a:pPr>
            <a:r>
              <a:rPr lang="en-US" sz="1400"/>
              <a:t>204 MWac for PY 2026</a:t>
            </a:r>
          </a:p>
          <a:p>
            <a:pPr marL="285750" indent="-285750">
              <a:spcBef>
                <a:spcPts val="0"/>
              </a:spcBef>
              <a:buFont typeface="Arial" panose="020B0604020202020204" pitchFamily="34" charset="0"/>
              <a:buChar char="•"/>
            </a:pPr>
            <a:r>
              <a:rPr lang="en-US" sz="1400"/>
              <a:t>500 MWac for PY 2027		</a:t>
            </a:r>
          </a:p>
          <a:p>
            <a:pPr>
              <a:spcBef>
                <a:spcPts val="0"/>
              </a:spcBef>
            </a:pPr>
            <a:endParaRPr lang="en-US" sz="1400"/>
          </a:p>
          <a:p>
            <a:pPr>
              <a:spcBef>
                <a:spcPts val="0"/>
              </a:spcBef>
            </a:pPr>
            <a:endParaRPr lang="en-US" sz="1400">
              <a:ea typeface="Times New Roman" panose="02020603050405020304" pitchFamily="18" charset="0"/>
              <a:cs typeface="Times New Roman" panose="02020603050405020304" pitchFamily="18" charset="0"/>
            </a:endParaRPr>
          </a:p>
          <a:p>
            <a:pPr>
              <a:spcBef>
                <a:spcPts val="0"/>
              </a:spcBef>
            </a:pPr>
            <a:r>
              <a:rPr lang="en-US" sz="1400">
                <a:ea typeface="Times New Roman" panose="02020603050405020304" pitchFamily="18" charset="0"/>
                <a:cs typeface="Times New Roman" panose="02020603050405020304" pitchFamily="18" charset="0"/>
              </a:rPr>
              <a:t>While the above reflects the Company’s 2021 IRP Proposed Course of Action as approved by the settlement agreement in that proceeding:</a:t>
            </a:r>
          </a:p>
          <a:p>
            <a:pPr marL="285750" indent="-285750">
              <a:spcBef>
                <a:spcPts val="0"/>
              </a:spcBef>
              <a:buFont typeface="Arial" panose="020B0604020202020204" pitchFamily="34" charset="0"/>
              <a:buChar char="•"/>
            </a:pPr>
            <a:r>
              <a:rPr lang="en-US" sz="1400" b="1">
                <a:ea typeface="Times New Roman" panose="02020603050405020304" pitchFamily="18" charset="0"/>
                <a:cs typeface="Times New Roman" panose="02020603050405020304" pitchFamily="18" charset="0"/>
              </a:rPr>
              <a:t>Projects awarded in this solicitation may exceed the target amounts depending on the amount of bids, the size of projects bid, cost and value, and variations in project CODs</a:t>
            </a:r>
          </a:p>
          <a:p>
            <a:pPr marL="285750" indent="-285750">
              <a:spcBef>
                <a:spcPts val="0"/>
              </a:spcBef>
              <a:buFont typeface="Arial" panose="020B0604020202020204" pitchFamily="34" charset="0"/>
              <a:buChar char="•"/>
            </a:pPr>
            <a:r>
              <a:rPr lang="en-US" sz="1400" b="1">
                <a:ea typeface="Times New Roman" panose="02020603050405020304" pitchFamily="18" charset="0"/>
                <a:cs typeface="Times New Roman" panose="02020603050405020304" pitchFamily="18" charset="0"/>
              </a:rPr>
              <a:t>The Company intends to award all of the target capacity for PY 2025, a large part for 2026 and some of the capacity for 2027</a:t>
            </a:r>
          </a:p>
          <a:p>
            <a:pPr>
              <a:spcBef>
                <a:spcPts val="0"/>
              </a:spcBef>
            </a:pPr>
            <a:endParaRPr lang="en-US" sz="1400"/>
          </a:p>
        </p:txBody>
      </p:sp>
    </p:spTree>
    <p:extLst>
      <p:ext uri="{BB962C8B-B14F-4D97-AF65-F5344CB8AC3E}">
        <p14:creationId xmlns:p14="http://schemas.microsoft.com/office/powerpoint/2010/main" val="254342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51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6&quot;&gt;&lt;elem m_fUsage=&quot;2.43900000000000005684E+00&quot;&gt;&lt;m_msothmcolidx val=&quot;0&quot;/&gt;&lt;m_rgb r=&quot;BF&quot; g=&quot;9F&quot; b=&quot;00&quot;/&gt;&lt;/elem&gt;&lt;elem m_fUsage=&quot;2.08181101703047222173E+00&quot;&gt;&lt;m_msothmcolidx val=&quot;0&quot;/&gt;&lt;m_rgb r=&quot;00&quot; g=&quot;B0&quot; b=&quot;50&quot;/&gt;&lt;/elem&gt;&lt;elem m_fUsage=&quot;1.46055031780243460560E+00&quot;&gt;&lt;m_msothmcolidx val=&quot;0&quot;/&gt;&lt;m_rgb r=&quot;73&quot; g=&quot;AA&quot; b=&quot;C8&quot;/&gt;&lt;/elem&gt;&lt;elem m_fUsage=&quot;1.38034307044429627176E+00&quot;&gt;&lt;m_msothmcolidx val=&quot;0&quot;/&gt;&lt;m_rgb r=&quot;BD&quot; g=&quot;E9&quot; b=&quot;FF&quot;/&gt;&lt;/elem&gt;&lt;elem m_fUsage=&quot;1.15704959029345011423E+00&quot;&gt;&lt;m_msothmcolidx val=&quot;0&quot;/&gt;&lt;m_rgb r=&quot;74&quot; g=&quot;AA&quot; b=&quot;C7&quot;/&gt;&lt;/elem&gt;&lt;elem m_fUsage=&quot;6.56100000000000127542E-01&quot;&gt;&lt;m_msothmcolidx val=&quot;0&quot;/&gt;&lt;m_rgb r=&quot;F4&quot; g=&quot;A8&quot; b=&quot;35&quot;/&gt;&lt;/elem&gt;&lt;elem m_fUsage=&quot;4.64557905707742135881E-01&quot;&gt;&lt;m_msothmcolidx val=&quot;0&quot;/&gt;&lt;m_rgb r=&quot;38&quot; g=&quot;58&quot; b=&quot;3E&quot;/&gt;&lt;/elem&gt;&lt;elem m_fUsage=&quot;2.47983495025669853362E-01&quot;&gt;&lt;m_msothmcolidx val=&quot;0&quot;/&gt;&lt;m_rgb r=&quot;01&quot; g=&quot;63&quot; b=&quot;A5&quot;/&gt;&lt;/elem&gt;&lt;elem m_fUsage=&quot;3.82460885563932068143E-02&quot;&gt;&lt;m_msothmcolidx val=&quot;0&quot;/&gt;&lt;m_rgb r=&quot;7A&quot; g=&quot;B7&quot; b=&quot;32&quot;/&gt;&lt;/elem&gt;&lt;elem m_fUsage=&quot;3.43368382029251573151E-02&quot;&gt;&lt;m_msothmcolidx val=&quot;0&quot;/&gt;&lt;m_rgb r=&quot;A0&quot; g=&quot;C1&quot; b=&quot;6F&quot;/&gt;&lt;/elem&gt;&lt;elem m_fUsage=&quot;3.25137760336378853210E-02&quot;&gt;&lt;m_msothmcolidx val=&quot;0&quot;/&gt;&lt;m_rgb r=&quot;E1&quot; g=&quot;87&quot; b=&quot;00&quot;/&gt;&lt;/elem&gt;&lt;elem m_fUsage=&quot;7.09220068076149134234E-03&quot;&gt;&lt;m_msothmcolidx val=&quot;0&quot;/&gt;&lt;m_rgb r=&quot;FF&quot; g=&quot;C0&quot; b=&quot;00&quot;/&gt;&lt;/elem&gt;&lt;elem m_fUsage=&quot;2.18474500528392518838E-04&quot;&gt;&lt;m_msothmcolidx val=&quot;0&quot;/&gt;&lt;m_rgb r=&quot;00&quot; g=&quot;70&quot; b=&quot;C0&quot;/&gt;&lt;/elem&gt;&lt;elem m_fUsage=&quot;1.16106307035309465380E-04&quot;&gt;&lt;m_msothmcolidx val=&quot;0&quot;/&gt;&lt;m_rgb r=&quot;4B&quot; g=&quot;AC&quot; b=&quot;FC&quot;/&gt;&lt;/elem&gt;&lt;elem m_fUsage=&quot;2.35146619256036695724E-05&quot;&gt;&lt;m_msothmcolidx val=&quot;0&quot;/&gt;&lt;m_rgb r=&quot;45&quot; g=&quot;8B&quot; b=&quot;AE&quot;/&gt;&lt;/elem&gt;&lt;elem m_fUsage=&quot;2.17242414183901285426E-05&quot;&gt;&lt;m_msothmcolidx val=&quot;0&quot;/&gt;&lt;m_rgb r=&quot;F2&quot; g=&quot;98&quot; b=&quot;13&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4dFkowDlU3Gj7LqpunKRh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u8H6j2Mvdujt6TP5IgXm1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TEiN3EMlZSnT_NbiuDD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4dFkowDlU3Gj7LqpunKR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u8H6j2Mvdujt6TP5IgXm1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ETEiN3EMlZSnT_NbiuDD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XUyp4W6LCyNcjeNfHjNr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4dFkowDlU3Gj7LqpunKRh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8H6j2Mvdujt6TP5IgXm1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TEiN3EMlZSnT_NbiuDD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6x9 PowertPoint Template-CE-Jan.2019-AFC">
  <a:themeElements>
    <a:clrScheme name="CE Template Colors 2019">
      <a:dk1>
        <a:srgbClr val="000000"/>
      </a:dk1>
      <a:lt1>
        <a:srgbClr val="FFFFFE"/>
      </a:lt1>
      <a:dk2>
        <a:srgbClr val="204A59"/>
      </a:dk2>
      <a:lt2>
        <a:srgbClr val="E4E4E4"/>
      </a:lt2>
      <a:accent1>
        <a:srgbClr val="0067A4"/>
      </a:accent1>
      <a:accent2>
        <a:srgbClr val="84BE41"/>
      </a:accent2>
      <a:accent3>
        <a:srgbClr val="F29813"/>
      </a:accent3>
      <a:accent4>
        <a:srgbClr val="FFD400"/>
      </a:accent4>
      <a:accent5>
        <a:srgbClr val="B5D4B5"/>
      </a:accent5>
      <a:accent6>
        <a:srgbClr val="89CDE1"/>
      </a:accent6>
      <a:hlink>
        <a:srgbClr val="204A6B"/>
      </a:hlink>
      <a:folHlink>
        <a:srgbClr val="458B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READ PowerPoint Template-Updated 02-05-2020" id="{A19477E0-CEAF-D847-9EA9-FFD8FBAF016A}" vid="{BCBE86EF-C9C9-FC4C-94D8-D0F702D11354}"/>
    </a:ext>
  </a:extLst>
</a:theme>
</file>

<file path=ppt/theme/theme2.xml><?xml version="1.0" encoding="utf-8"?>
<a:theme xmlns:a="http://schemas.openxmlformats.org/drawingml/2006/main" name="1_16x9 PowertPoint Template-CE-Jan.2019-AFC">
  <a:themeElements>
    <a:clrScheme name="CE Template Colors 2019">
      <a:dk1>
        <a:srgbClr val="000000"/>
      </a:dk1>
      <a:lt1>
        <a:srgbClr val="FFFFFE"/>
      </a:lt1>
      <a:dk2>
        <a:srgbClr val="204A59"/>
      </a:dk2>
      <a:lt2>
        <a:srgbClr val="E4E4E4"/>
      </a:lt2>
      <a:accent1>
        <a:srgbClr val="0067A4"/>
      </a:accent1>
      <a:accent2>
        <a:srgbClr val="84BE41"/>
      </a:accent2>
      <a:accent3>
        <a:srgbClr val="F29813"/>
      </a:accent3>
      <a:accent4>
        <a:srgbClr val="FFD400"/>
      </a:accent4>
      <a:accent5>
        <a:srgbClr val="B5D4B5"/>
      </a:accent5>
      <a:accent6>
        <a:srgbClr val="89CDE1"/>
      </a:accent6>
      <a:hlink>
        <a:srgbClr val="204A6B"/>
      </a:hlink>
      <a:folHlink>
        <a:srgbClr val="458B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ustang Mile (Lenawee) Solar_MPR_6Oct2020" id="{2EE15C72-AD86-4679-9D5C-98ED3702EA29}" vid="{D8F18056-2364-47A0-9E51-3F0D6A75E415}"/>
    </a:ext>
  </a:extLst>
</a:theme>
</file>

<file path=ppt/theme/theme3.xml><?xml version="1.0" encoding="utf-8"?>
<a:theme xmlns:a="http://schemas.openxmlformats.org/drawingml/2006/main" name="2_16x9 PowertPoint Template-CE-Jan.2019-AFC">
  <a:themeElements>
    <a:clrScheme name="CE Template Colors 2019">
      <a:dk1>
        <a:srgbClr val="000000"/>
      </a:dk1>
      <a:lt1>
        <a:srgbClr val="FFFFFE"/>
      </a:lt1>
      <a:dk2>
        <a:srgbClr val="204A59"/>
      </a:dk2>
      <a:lt2>
        <a:srgbClr val="E4E4E4"/>
      </a:lt2>
      <a:accent1>
        <a:srgbClr val="0067A4"/>
      </a:accent1>
      <a:accent2>
        <a:srgbClr val="84BE41"/>
      </a:accent2>
      <a:accent3>
        <a:srgbClr val="F29813"/>
      </a:accent3>
      <a:accent4>
        <a:srgbClr val="FFD400"/>
      </a:accent4>
      <a:accent5>
        <a:srgbClr val="B5D4B5"/>
      </a:accent5>
      <a:accent6>
        <a:srgbClr val="89CDE1"/>
      </a:accent6>
      <a:hlink>
        <a:srgbClr val="204A6B"/>
      </a:hlink>
      <a:folHlink>
        <a:srgbClr val="458B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READ PowerPoint Template-Updated 02-05-2020" id="{A19477E0-CEAF-D847-9EA9-FFD8FBAF016A}" vid="{BCBE86EF-C9C9-FC4C-94D8-D0F702D11354}"/>
    </a:ext>
  </a:extLst>
</a:theme>
</file>

<file path=ppt/theme/theme4.xml><?xml version="1.0" encoding="utf-8"?>
<a:theme xmlns:a="http://schemas.openxmlformats.org/drawingml/2006/main" name="3_16x9 PowertPoint Template-CE-Jan.2019-AFC">
  <a:themeElements>
    <a:clrScheme name="CE Template Colors 2019">
      <a:dk1>
        <a:srgbClr val="000000"/>
      </a:dk1>
      <a:lt1>
        <a:srgbClr val="FFFFFE"/>
      </a:lt1>
      <a:dk2>
        <a:srgbClr val="204A59"/>
      </a:dk2>
      <a:lt2>
        <a:srgbClr val="E4E4E4"/>
      </a:lt2>
      <a:accent1>
        <a:srgbClr val="0067A4"/>
      </a:accent1>
      <a:accent2>
        <a:srgbClr val="84BE41"/>
      </a:accent2>
      <a:accent3>
        <a:srgbClr val="F29813"/>
      </a:accent3>
      <a:accent4>
        <a:srgbClr val="FFD400"/>
      </a:accent4>
      <a:accent5>
        <a:srgbClr val="B5D4B5"/>
      </a:accent5>
      <a:accent6>
        <a:srgbClr val="89CDE1"/>
      </a:accent6>
      <a:hlink>
        <a:srgbClr val="204A6B"/>
      </a:hlink>
      <a:folHlink>
        <a:srgbClr val="458B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READ PowerPoint Template-Updated 02-05-2020" id="{A19477E0-CEAF-D847-9EA9-FFD8FBAF016A}" vid="{BCBE86EF-C9C9-FC4C-94D8-D0F702D11354}"/>
    </a:ext>
  </a:extLst>
</a:theme>
</file>

<file path=ppt/theme/theme5.xml><?xml version="1.0" encoding="utf-8"?>
<a:theme xmlns:a="http://schemas.openxmlformats.org/drawingml/2006/main" name="10_Enelx1">
  <a:themeElements>
    <a:clrScheme name="Impostazioni personalizzate 5">
      <a:dk1>
        <a:srgbClr val="000000"/>
      </a:dk1>
      <a:lt1>
        <a:srgbClr val="FFFFFF"/>
      </a:lt1>
      <a:dk2>
        <a:srgbClr val="C6C6C6"/>
      </a:dk2>
      <a:lt2>
        <a:srgbClr val="EDEEE8"/>
      </a:lt2>
      <a:accent1>
        <a:srgbClr val="461E7D"/>
      </a:accent1>
      <a:accent2>
        <a:srgbClr val="0000FA"/>
      </a:accent2>
      <a:accent3>
        <a:srgbClr val="FF009D"/>
      </a:accent3>
      <a:accent4>
        <a:srgbClr val="FF7823"/>
      </a:accent4>
      <a:accent5>
        <a:srgbClr val="1E2C64"/>
      </a:accent5>
      <a:accent6>
        <a:srgbClr val="00FF91"/>
      </a:accent6>
      <a:hlink>
        <a:srgbClr val="00FFFA"/>
      </a:hlink>
      <a:folHlink>
        <a:srgbClr val="FFF55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smtClean="0"/>
        </a:defPPr>
      </a:lstStyle>
    </a:txDef>
  </a:objectDefaults>
  <a:extraClrSchemeLst/>
  <a:extLst>
    <a:ext uri="{05A4C25C-085E-4340-85A3-A5531E510DB2}">
      <thm15:themeFamily xmlns:thm15="http://schemas.microsoft.com/office/thememl/2012/main" name="Enelx1" id="{64F8876B-AC67-48C4-96DE-E916D236CD2F}" vid="{43171C82-9D6B-450F-A6B9-6EFB248811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99DB349749334F84DEAF2CE54CBF3F" ma:contentTypeVersion="4" ma:contentTypeDescription="Create a new document." ma:contentTypeScope="" ma:versionID="24d3ca307de2f0d6031b2e474a21860d">
  <xsd:schema xmlns:xsd="http://www.w3.org/2001/XMLSchema" xmlns:xs="http://www.w3.org/2001/XMLSchema" xmlns:p="http://schemas.microsoft.com/office/2006/metadata/properties" xmlns:ns2="c20fe2fd-b0e0-4238-a6b8-4ba4b77b26cd" xmlns:ns3="8b96d914-68a2-46ff-983c-461d39257ce4" targetNamespace="http://schemas.microsoft.com/office/2006/metadata/properties" ma:root="true" ma:fieldsID="c4a0341408fb4591c29745f861dee0f0" ns2:_="" ns3:_="">
    <xsd:import namespace="c20fe2fd-b0e0-4238-a6b8-4ba4b77b26cd"/>
    <xsd:import namespace="8b96d914-68a2-46ff-983c-461d39257ce4"/>
    <xsd:element name="properties">
      <xsd:complexType>
        <xsd:sequence>
          <xsd:element name="documentManagement">
            <xsd:complexType>
              <xsd:all>
                <xsd:element ref="ns2:MediaServiceMetadata" minOccurs="0"/>
                <xsd:element ref="ns2:MediaServiceFastMetadata" minOccurs="0"/>
                <xsd:element ref="ns3:i0f84bba906045b4af568ee102a52dc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0fe2fd-b0e0-4238-a6b8-4ba4b77b26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96d914-68a2-46ff-983c-461d39257ce4" elementFormDefault="qualified">
    <xsd:import namespace="http://schemas.microsoft.com/office/2006/documentManagement/types"/>
    <xsd:import namespace="http://schemas.microsoft.com/office/infopath/2007/PartnerControls"/>
    <xsd:element name="i0f84bba906045b4af568ee102a52dcb" ma:index="11" nillable="true" ma:taxonomy="true" ma:internalName="i0f84bba906045b4af568ee102a52dcb" ma:taxonomyFieldName="RevIMBCS" ma:displayName="Record Series Code" ma:indexed="true" ma:default="" ma:fieldId="{20f84bba-9060-45b4-af56-8ee102a52dcb}" ma:sspId="eeb413d7-29a7-49c8-b3b9-887ddee13f64" ma:termSetId="7f59b463-bd21-44ec-893d-1d24de4ba12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0f84bba906045b4af568ee102a52dcb xmlns="8b96d914-68a2-46ff-983c-461d39257ce4">
      <Terms xmlns="http://schemas.microsoft.com/office/infopath/2007/PartnerControls"/>
    </i0f84bba906045b4af568ee102a52dcb>
  </documentManagement>
</p:properties>
</file>

<file path=customXml/itemProps1.xml><?xml version="1.0" encoding="utf-8"?>
<ds:datastoreItem xmlns:ds="http://schemas.openxmlformats.org/officeDocument/2006/customXml" ds:itemID="{7801AB91-6DA2-4F78-B506-EE86E2AADC14}">
  <ds:schemaRefs>
    <ds:schemaRef ds:uri="8b96d914-68a2-46ff-983c-461d39257ce4"/>
    <ds:schemaRef ds:uri="c20fe2fd-b0e0-4238-a6b8-4ba4b77b26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C2ADD2-8EDB-4612-AC8A-B7F71EC815F9}">
  <ds:schemaRefs>
    <ds:schemaRef ds:uri="http://schemas.microsoft.com/sharepoint/v3/contenttype/forms"/>
  </ds:schemaRefs>
</ds:datastoreItem>
</file>

<file path=customXml/itemProps3.xml><?xml version="1.0" encoding="utf-8"?>
<ds:datastoreItem xmlns:ds="http://schemas.openxmlformats.org/officeDocument/2006/customXml" ds:itemID="{26F7318F-BAA8-49DF-89B9-7174B3DB0E03}">
  <ds:schemaRefs>
    <ds:schemaRef ds:uri="8b96d914-68a2-46ff-983c-461d39257ce4"/>
    <ds:schemaRef ds:uri="c20fe2fd-b0e0-4238-a6b8-4ba4b77b26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Consumers Energy</Template>
  <Application>Microsoft Office PowerPoint</Application>
  <PresentationFormat>On-screen Show (16:9)</PresentationFormat>
  <Slides>23</Slides>
  <Notes>23</Notes>
  <HiddenSlides>0</HiddenSlide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16x9 PowertPoint Template-CE-Jan.2019-AFC</vt:lpstr>
      <vt:lpstr>1_16x9 PowertPoint Template-CE-Jan.2019-AFC</vt:lpstr>
      <vt:lpstr>2_16x9 PowertPoint Template-CE-Jan.2019-AFC</vt:lpstr>
      <vt:lpstr>3_16x9 PowertPoint Template-CE-Jan.2019-AFC</vt:lpstr>
      <vt:lpstr>10_Enelx1</vt:lpstr>
      <vt:lpstr>PowerPoint Presentation</vt:lpstr>
      <vt:lpstr>Stakeholder Meeting 2022 Integrated Resource Plan Solar Solicitation</vt:lpstr>
      <vt:lpstr>WebEx Access Instructions</vt:lpstr>
      <vt:lpstr>Introductions</vt:lpstr>
      <vt:lpstr>Disclaimer</vt:lpstr>
      <vt:lpstr>Agenda</vt:lpstr>
      <vt:lpstr>2022 IRP Solicitation Overview </vt:lpstr>
      <vt:lpstr>2022 IRP Solicitation Overview (continued) </vt:lpstr>
      <vt:lpstr>2022 IRP Solicitation Overview (continued) </vt:lpstr>
      <vt:lpstr>Changes from 2021 Integrated Resource Plan Solicitation</vt:lpstr>
      <vt:lpstr>2022 IRP Solicitation: Screening Requirements</vt:lpstr>
      <vt:lpstr>2022 IRP Solicitation: Screening Requirements Interconnection Status</vt:lpstr>
      <vt:lpstr>2022 IRP Solicitation: Scoring Criteria </vt:lpstr>
      <vt:lpstr>2022 IRP Solicitation: Scoring Criteria - People </vt:lpstr>
      <vt:lpstr>2022 IRP Solicitation: Scoring Criteria - Planet </vt:lpstr>
      <vt:lpstr>2022 IRP Solicitation: Scoring Criteria - Michigan’s Prosperity</vt:lpstr>
      <vt:lpstr>2022 IRP Solicitation: Timeline</vt:lpstr>
      <vt:lpstr>2022 IRP Solicitation: Stakeholder Feedback</vt:lpstr>
      <vt:lpstr>Independent Administrator Role</vt:lpstr>
      <vt:lpstr>Independent Administrator  </vt:lpstr>
      <vt:lpstr>Charter</vt:lpstr>
      <vt:lpstr>Independent Administrator Deliverables</vt:lpstr>
      <vt:lpstr>Instructions to Submit Comments / Questions</vt:lpstr>
    </vt:vector>
  </TitlesOfParts>
  <Company>Consumers Energy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Solar Competitiveness</dc:title>
  <dc:creator>Michael P. Kelly 1</dc:creator>
  <cp:revision>1</cp:revision>
  <cp:lastPrinted>2022-01-14T22:12:47Z</cp:lastPrinted>
  <dcterms:created xsi:type="dcterms:W3CDTF">2019-01-29T16:29:42Z</dcterms:created>
  <dcterms:modified xsi:type="dcterms:W3CDTF">2022-11-08T14:24:41Z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0x010100B099DB349749334F84DEAF2CE54CBF3F</vt:lpwstr>
  </property>
  <property fmtid="{D5CDD505-2E9C-101B-9397-08002B2CF9AE}" pid="3" name="AuthorIds_UIVersion_9216">
    <vt:lpwstr>18</vt:lpwstr>
  </property>
  <property fmtid="{D5CDD505-2E9C-101B-9397-08002B2CF9AE}" pid="4" name="RevIMBCS">
    <vt:lpwstr/>
  </property>
</Properties>
</file>